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4" r:id="rId1"/>
  </p:sldMasterIdLst>
  <p:notesMasterIdLst>
    <p:notesMasterId r:id="rId35"/>
  </p:notesMasterIdLst>
  <p:sldIdLst>
    <p:sldId id="266" r:id="rId2"/>
    <p:sldId id="265" r:id="rId3"/>
    <p:sldId id="258" r:id="rId4"/>
    <p:sldId id="257" r:id="rId5"/>
    <p:sldId id="259" r:id="rId6"/>
    <p:sldId id="260" r:id="rId7"/>
    <p:sldId id="262" r:id="rId8"/>
    <p:sldId id="261" r:id="rId9"/>
    <p:sldId id="268" r:id="rId10"/>
    <p:sldId id="269" r:id="rId11"/>
    <p:sldId id="270" r:id="rId12"/>
    <p:sldId id="271" r:id="rId13"/>
    <p:sldId id="263" r:id="rId14"/>
    <p:sldId id="273" r:id="rId15"/>
    <p:sldId id="274" r:id="rId16"/>
    <p:sldId id="275" r:id="rId17"/>
    <p:sldId id="277" r:id="rId18"/>
    <p:sldId id="278" r:id="rId19"/>
    <p:sldId id="276" r:id="rId20"/>
    <p:sldId id="279" r:id="rId21"/>
    <p:sldId id="280" r:id="rId22"/>
    <p:sldId id="282" r:id="rId23"/>
    <p:sldId id="285" r:id="rId24"/>
    <p:sldId id="281" r:id="rId25"/>
    <p:sldId id="283" r:id="rId26"/>
    <p:sldId id="284" r:id="rId27"/>
    <p:sldId id="286" r:id="rId28"/>
    <p:sldId id="264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56CD"/>
    <a:srgbClr val="FF00FF"/>
    <a:srgbClr val="008A3E"/>
    <a:srgbClr val="5787FF"/>
    <a:srgbClr val="262626"/>
    <a:srgbClr val="BFBFBF"/>
    <a:srgbClr val="954ECA"/>
    <a:srgbClr val="00FF00"/>
    <a:srgbClr val="BABABA"/>
    <a:srgbClr val="D2D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B43EE2-8E0D-4AF6-846E-C707130580D8}" v="264" dt="2023-04-04T09:35:00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95" d="100"/>
          <a:sy n="95" d="100"/>
        </p:scale>
        <p:origin x="58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947" y="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 Shaw" userId="ec0b5e1b10eff3f5" providerId="LiveId" clId="{A6B43EE2-8E0D-4AF6-846E-C707130580D8}"/>
    <pc:docChg chg="undo redo custSel addSld delSld modSld sldOrd">
      <pc:chgData name="Lewis Shaw" userId="ec0b5e1b10eff3f5" providerId="LiveId" clId="{A6B43EE2-8E0D-4AF6-846E-C707130580D8}" dt="2023-04-04T09:35:00.460" v="3192" actId="1076"/>
      <pc:docMkLst>
        <pc:docMk/>
      </pc:docMkLst>
      <pc:sldChg chg="del">
        <pc:chgData name="Lewis Shaw" userId="ec0b5e1b10eff3f5" providerId="LiveId" clId="{A6B43EE2-8E0D-4AF6-846E-C707130580D8}" dt="2023-04-03T13:24:17.805" v="3107" actId="47"/>
        <pc:sldMkLst>
          <pc:docMk/>
          <pc:sldMk cId="1182566599" sldId="256"/>
        </pc:sldMkLst>
      </pc:sldChg>
      <pc:sldChg chg="addSp delSp modSp mod">
        <pc:chgData name="Lewis Shaw" userId="ec0b5e1b10eff3f5" providerId="LiveId" clId="{A6B43EE2-8E0D-4AF6-846E-C707130580D8}" dt="2023-04-03T13:53:35.897" v="3166" actId="207"/>
        <pc:sldMkLst>
          <pc:docMk/>
          <pc:sldMk cId="2556559148" sldId="257"/>
        </pc:sldMkLst>
        <pc:spChg chg="mod">
          <ac:chgData name="Lewis Shaw" userId="ec0b5e1b10eff3f5" providerId="LiveId" clId="{A6B43EE2-8E0D-4AF6-846E-C707130580D8}" dt="2023-04-02T20:32:39.492" v="3105" actId="20577"/>
          <ac:spMkLst>
            <pc:docMk/>
            <pc:sldMk cId="2556559148" sldId="257"/>
            <ac:spMk id="3" creationId="{714F5DBE-EB32-0702-11C0-B01A0B893789}"/>
          </ac:spMkLst>
        </pc:spChg>
        <pc:spChg chg="del">
          <ac:chgData name="Lewis Shaw" userId="ec0b5e1b10eff3f5" providerId="LiveId" clId="{A6B43EE2-8E0D-4AF6-846E-C707130580D8}" dt="2023-04-02T20:24:59.341" v="3003" actId="478"/>
          <ac:spMkLst>
            <pc:docMk/>
            <pc:sldMk cId="2556559148" sldId="257"/>
            <ac:spMk id="4" creationId="{C5DD7F58-C6CF-8EEF-B06A-77978A93AE86}"/>
          </ac:spMkLst>
        </pc:spChg>
        <pc:spChg chg="add mod">
          <ac:chgData name="Lewis Shaw" userId="ec0b5e1b10eff3f5" providerId="LiveId" clId="{A6B43EE2-8E0D-4AF6-846E-C707130580D8}" dt="2023-04-03T13:53:35.897" v="3166" actId="207"/>
          <ac:spMkLst>
            <pc:docMk/>
            <pc:sldMk cId="2556559148" sldId="257"/>
            <ac:spMk id="8" creationId="{DD88108C-8D80-B28B-FF19-32397C9DFCBF}"/>
          </ac:spMkLst>
        </pc:spChg>
        <pc:picChg chg="add mod">
          <ac:chgData name="Lewis Shaw" userId="ec0b5e1b10eff3f5" providerId="LiveId" clId="{A6B43EE2-8E0D-4AF6-846E-C707130580D8}" dt="2023-04-02T20:25:32.853" v="3010" actId="1076"/>
          <ac:picMkLst>
            <pc:docMk/>
            <pc:sldMk cId="2556559148" sldId="257"/>
            <ac:picMk id="7" creationId="{5F85686E-174B-50A0-8280-B816EA47490B}"/>
          </ac:picMkLst>
        </pc:picChg>
        <pc:picChg chg="del">
          <ac:chgData name="Lewis Shaw" userId="ec0b5e1b10eff3f5" providerId="LiveId" clId="{A6B43EE2-8E0D-4AF6-846E-C707130580D8}" dt="2023-04-02T20:24:55.304" v="3002" actId="478"/>
          <ac:picMkLst>
            <pc:docMk/>
            <pc:sldMk cId="2556559148" sldId="257"/>
            <ac:picMk id="3074" creationId="{EA555E39-BD75-0D0B-15A5-D9A7EFA93331}"/>
          </ac:picMkLst>
        </pc:picChg>
      </pc:sldChg>
      <pc:sldChg chg="modSp mod">
        <pc:chgData name="Lewis Shaw" userId="ec0b5e1b10eff3f5" providerId="LiveId" clId="{A6B43EE2-8E0D-4AF6-846E-C707130580D8}" dt="2023-04-04T09:35:00.460" v="3192" actId="1076"/>
        <pc:sldMkLst>
          <pc:docMk/>
          <pc:sldMk cId="2470465467" sldId="258"/>
        </pc:sldMkLst>
        <pc:spChg chg="mod">
          <ac:chgData name="Lewis Shaw" userId="ec0b5e1b10eff3f5" providerId="LiveId" clId="{A6B43EE2-8E0D-4AF6-846E-C707130580D8}" dt="2023-04-04T09:34:56.021" v="3191" actId="14100"/>
          <ac:spMkLst>
            <pc:docMk/>
            <pc:sldMk cId="2470465467" sldId="258"/>
            <ac:spMk id="3" creationId="{D5397972-8909-C884-DCE0-D9D179577869}"/>
          </ac:spMkLst>
        </pc:spChg>
        <pc:picChg chg="mod">
          <ac:chgData name="Lewis Shaw" userId="ec0b5e1b10eff3f5" providerId="LiveId" clId="{A6B43EE2-8E0D-4AF6-846E-C707130580D8}" dt="2023-04-04T09:35:00.460" v="3192" actId="1076"/>
          <ac:picMkLst>
            <pc:docMk/>
            <pc:sldMk cId="2470465467" sldId="258"/>
            <ac:picMk id="2052" creationId="{CCE619E6-3224-5B48-F5D6-FAEB0E6EF671}"/>
          </ac:picMkLst>
        </pc:picChg>
      </pc:sldChg>
      <pc:sldChg chg="modSp mod">
        <pc:chgData name="Lewis Shaw" userId="ec0b5e1b10eff3f5" providerId="LiveId" clId="{A6B43EE2-8E0D-4AF6-846E-C707130580D8}" dt="2023-04-03T13:53:44.954" v="3167" actId="207"/>
        <pc:sldMkLst>
          <pc:docMk/>
          <pc:sldMk cId="1162799590" sldId="259"/>
        </pc:sldMkLst>
        <pc:spChg chg="mod">
          <ac:chgData name="Lewis Shaw" userId="ec0b5e1b10eff3f5" providerId="LiveId" clId="{A6B43EE2-8E0D-4AF6-846E-C707130580D8}" dt="2023-04-03T13:53:44.954" v="3167" actId="207"/>
          <ac:spMkLst>
            <pc:docMk/>
            <pc:sldMk cId="1162799590" sldId="259"/>
            <ac:spMk id="6" creationId="{2F9C173D-3E7A-C3AA-1A4A-CB5CB853E874}"/>
          </ac:spMkLst>
        </pc:spChg>
        <pc:picChg chg="mod">
          <ac:chgData name="Lewis Shaw" userId="ec0b5e1b10eff3f5" providerId="LiveId" clId="{A6B43EE2-8E0D-4AF6-846E-C707130580D8}" dt="2023-04-02T20:27:52.641" v="3069" actId="14100"/>
          <ac:picMkLst>
            <pc:docMk/>
            <pc:sldMk cId="1162799590" sldId="259"/>
            <ac:picMk id="5122" creationId="{50A64B2F-B349-AFAC-12DC-892822BDC3B7}"/>
          </ac:picMkLst>
        </pc:picChg>
      </pc:sldChg>
      <pc:sldChg chg="addSp modSp mod modAnim">
        <pc:chgData name="Lewis Shaw" userId="ec0b5e1b10eff3f5" providerId="LiveId" clId="{A6B43EE2-8E0D-4AF6-846E-C707130580D8}" dt="2023-04-02T20:12:17.786" v="2992"/>
        <pc:sldMkLst>
          <pc:docMk/>
          <pc:sldMk cId="3814699449" sldId="261"/>
        </pc:sldMkLst>
        <pc:picChg chg="add mod">
          <ac:chgData name="Lewis Shaw" userId="ec0b5e1b10eff3f5" providerId="LiveId" clId="{A6B43EE2-8E0D-4AF6-846E-C707130580D8}" dt="2023-04-02T20:11:22.930" v="2985" actId="14100"/>
          <ac:picMkLst>
            <pc:docMk/>
            <pc:sldMk cId="3814699449" sldId="261"/>
            <ac:picMk id="6" creationId="{DCD716B9-C9BD-B2ED-0996-307DEE21F511}"/>
          </ac:picMkLst>
        </pc:picChg>
        <pc:picChg chg="add mod">
          <ac:chgData name="Lewis Shaw" userId="ec0b5e1b10eff3f5" providerId="LiveId" clId="{A6B43EE2-8E0D-4AF6-846E-C707130580D8}" dt="2023-04-02T20:12:14.751" v="2991" actId="14100"/>
          <ac:picMkLst>
            <pc:docMk/>
            <pc:sldMk cId="3814699449" sldId="261"/>
            <ac:picMk id="11" creationId="{314491C9-DB6B-C3C2-BCEF-9B42B90D4859}"/>
          </ac:picMkLst>
        </pc:picChg>
      </pc:sldChg>
      <pc:sldChg chg="addSp delSp modSp mod setBg">
        <pc:chgData name="Lewis Shaw" userId="ec0b5e1b10eff3f5" providerId="LiveId" clId="{A6B43EE2-8E0D-4AF6-846E-C707130580D8}" dt="2023-04-03T14:35:17.123" v="3190"/>
        <pc:sldMkLst>
          <pc:docMk/>
          <pc:sldMk cId="4083494831" sldId="263"/>
        </pc:sldMkLst>
        <pc:spChg chg="mod">
          <ac:chgData name="Lewis Shaw" userId="ec0b5e1b10eff3f5" providerId="LiveId" clId="{A6B43EE2-8E0D-4AF6-846E-C707130580D8}" dt="2023-04-02T18:30:35.847" v="98" actId="20577"/>
          <ac:spMkLst>
            <pc:docMk/>
            <pc:sldMk cId="4083494831" sldId="263"/>
            <ac:spMk id="2" creationId="{20BD4AFE-C591-F86E-8EAA-2F4D5CD985E6}"/>
          </ac:spMkLst>
        </pc:spChg>
        <pc:spChg chg="del mod">
          <ac:chgData name="Lewis Shaw" userId="ec0b5e1b10eff3f5" providerId="LiveId" clId="{A6B43EE2-8E0D-4AF6-846E-C707130580D8}" dt="2023-04-03T14:35:16.390" v="3189" actId="478"/>
          <ac:spMkLst>
            <pc:docMk/>
            <pc:sldMk cId="4083494831" sldId="263"/>
            <ac:spMk id="3" creationId="{D50FB49B-44D6-067F-1C01-F224C112D7E7}"/>
          </ac:spMkLst>
        </pc:spChg>
        <pc:spChg chg="add mod">
          <ac:chgData name="Lewis Shaw" userId="ec0b5e1b10eff3f5" providerId="LiveId" clId="{A6B43EE2-8E0D-4AF6-846E-C707130580D8}" dt="2023-04-03T14:35:17.123" v="3190"/>
          <ac:spMkLst>
            <pc:docMk/>
            <pc:sldMk cId="4083494831" sldId="263"/>
            <ac:spMk id="5" creationId="{86800579-8F71-BE90-CA6A-B9880DA5DF10}"/>
          </ac:spMkLst>
        </pc:spChg>
        <pc:picChg chg="add del mod">
          <ac:chgData name="Lewis Shaw" userId="ec0b5e1b10eff3f5" providerId="LiveId" clId="{A6B43EE2-8E0D-4AF6-846E-C707130580D8}" dt="2023-04-02T19:01:38.869" v="587" actId="21"/>
          <ac:picMkLst>
            <pc:docMk/>
            <pc:sldMk cId="4083494831" sldId="263"/>
            <ac:picMk id="3" creationId="{DDCEC8A2-5D73-66F7-EE2E-DC775C0FC025}"/>
          </ac:picMkLst>
        </pc:picChg>
      </pc:sldChg>
      <pc:sldChg chg="addSp delSp modSp mod modAnim">
        <pc:chgData name="Lewis Shaw" userId="ec0b5e1b10eff3f5" providerId="LiveId" clId="{A6B43EE2-8E0D-4AF6-846E-C707130580D8}" dt="2023-04-02T20:07:32.602" v="2791"/>
        <pc:sldMkLst>
          <pc:docMk/>
          <pc:sldMk cId="2205541010" sldId="264"/>
        </pc:sldMkLst>
        <pc:spChg chg="mod">
          <ac:chgData name="Lewis Shaw" userId="ec0b5e1b10eff3f5" providerId="LiveId" clId="{A6B43EE2-8E0D-4AF6-846E-C707130580D8}" dt="2023-04-02T20:01:55.041" v="2436" actId="14100"/>
          <ac:spMkLst>
            <pc:docMk/>
            <pc:sldMk cId="2205541010" sldId="264"/>
            <ac:spMk id="3" creationId="{1B514C2B-D748-065D-19F0-859562084E30}"/>
          </ac:spMkLst>
        </pc:spChg>
        <pc:spChg chg="add del mod">
          <ac:chgData name="Lewis Shaw" userId="ec0b5e1b10eff3f5" providerId="LiveId" clId="{A6B43EE2-8E0D-4AF6-846E-C707130580D8}" dt="2023-04-02T19:49:49.293" v="1953" actId="21"/>
          <ac:spMkLst>
            <pc:docMk/>
            <pc:sldMk cId="2205541010" sldId="264"/>
            <ac:spMk id="7" creationId="{CAF760DE-BFF2-FFD9-2FA4-C5815161F931}"/>
          </ac:spMkLst>
        </pc:spChg>
        <pc:spChg chg="add del mod">
          <ac:chgData name="Lewis Shaw" userId="ec0b5e1b10eff3f5" providerId="LiveId" clId="{A6B43EE2-8E0D-4AF6-846E-C707130580D8}" dt="2023-04-02T19:49:49.293" v="1953" actId="21"/>
          <ac:spMkLst>
            <pc:docMk/>
            <pc:sldMk cId="2205541010" sldId="264"/>
            <ac:spMk id="8" creationId="{41EC4BEF-CA98-54E3-1C32-10E50F373B3C}"/>
          </ac:spMkLst>
        </pc:spChg>
        <pc:spChg chg="add del mod">
          <ac:chgData name="Lewis Shaw" userId="ec0b5e1b10eff3f5" providerId="LiveId" clId="{A6B43EE2-8E0D-4AF6-846E-C707130580D8}" dt="2023-04-02T19:49:49.293" v="1953" actId="21"/>
          <ac:spMkLst>
            <pc:docMk/>
            <pc:sldMk cId="2205541010" sldId="264"/>
            <ac:spMk id="10" creationId="{9756C56C-3FC3-1D9D-677C-534FDC814A1E}"/>
          </ac:spMkLst>
        </pc:spChg>
        <pc:spChg chg="add mod">
          <ac:chgData name="Lewis Shaw" userId="ec0b5e1b10eff3f5" providerId="LiveId" clId="{A6B43EE2-8E0D-4AF6-846E-C707130580D8}" dt="2023-04-02T19:49:41.950" v="1952" actId="571"/>
          <ac:spMkLst>
            <pc:docMk/>
            <pc:sldMk cId="2205541010" sldId="264"/>
            <ac:spMk id="13" creationId="{4EA63318-0229-91BA-19D0-06ECC2BBD6C4}"/>
          </ac:spMkLst>
        </pc:spChg>
        <pc:spChg chg="add mod">
          <ac:chgData name="Lewis Shaw" userId="ec0b5e1b10eff3f5" providerId="LiveId" clId="{A6B43EE2-8E0D-4AF6-846E-C707130580D8}" dt="2023-04-02T20:03:20.376" v="2567" actId="20577"/>
          <ac:spMkLst>
            <pc:docMk/>
            <pc:sldMk cId="2205541010" sldId="264"/>
            <ac:spMk id="16" creationId="{968CB5E6-A8A3-1E83-9768-7824419F5F7E}"/>
          </ac:spMkLst>
        </pc:spChg>
        <pc:spChg chg="add mod">
          <ac:chgData name="Lewis Shaw" userId="ec0b5e1b10eff3f5" providerId="LiveId" clId="{A6B43EE2-8E0D-4AF6-846E-C707130580D8}" dt="2023-04-02T20:05:10.616" v="2773" actId="14100"/>
          <ac:spMkLst>
            <pc:docMk/>
            <pc:sldMk cId="2205541010" sldId="264"/>
            <ac:spMk id="17" creationId="{21B1AA4D-6106-C890-5140-3B9ABDBE094F}"/>
          </ac:spMkLst>
        </pc:spChg>
        <pc:spChg chg="add mod">
          <ac:chgData name="Lewis Shaw" userId="ec0b5e1b10eff3f5" providerId="LiveId" clId="{A6B43EE2-8E0D-4AF6-846E-C707130580D8}" dt="2023-04-02T20:05:37.910" v="2777" actId="1076"/>
          <ac:spMkLst>
            <pc:docMk/>
            <pc:sldMk cId="2205541010" sldId="264"/>
            <ac:spMk id="18" creationId="{F5B354B1-235C-63D5-803F-F4E47DC961A7}"/>
          </ac:spMkLst>
        </pc:spChg>
        <pc:spChg chg="add mod">
          <ac:chgData name="Lewis Shaw" userId="ec0b5e1b10eff3f5" providerId="LiveId" clId="{A6B43EE2-8E0D-4AF6-846E-C707130580D8}" dt="2023-04-02T20:05:47.245" v="2779" actId="1076"/>
          <ac:spMkLst>
            <pc:docMk/>
            <pc:sldMk cId="2205541010" sldId="264"/>
            <ac:spMk id="19" creationId="{5D0AAF7B-84C3-4AA8-62B9-DD106B44F83D}"/>
          </ac:spMkLst>
        </pc:spChg>
        <pc:picChg chg="add del mod">
          <ac:chgData name="Lewis Shaw" userId="ec0b5e1b10eff3f5" providerId="LiveId" clId="{A6B43EE2-8E0D-4AF6-846E-C707130580D8}" dt="2023-04-02T19:49:49.293" v="1953" actId="21"/>
          <ac:picMkLst>
            <pc:docMk/>
            <pc:sldMk cId="2205541010" sldId="264"/>
            <ac:picMk id="5" creationId="{6A9E2AFB-E290-0A46-7A2F-89E68F83340C}"/>
          </ac:picMkLst>
        </pc:picChg>
        <pc:picChg chg="add mod">
          <ac:chgData name="Lewis Shaw" userId="ec0b5e1b10eff3f5" providerId="LiveId" clId="{A6B43EE2-8E0D-4AF6-846E-C707130580D8}" dt="2023-04-02T19:49:41.950" v="1952" actId="571"/>
          <ac:picMkLst>
            <pc:docMk/>
            <pc:sldMk cId="2205541010" sldId="264"/>
            <ac:picMk id="12" creationId="{C5F30140-3233-C465-68B0-D61EB6CB1F75}"/>
          </ac:picMkLst>
        </pc:picChg>
        <pc:picChg chg="add del mod">
          <ac:chgData name="Lewis Shaw" userId="ec0b5e1b10eff3f5" providerId="LiveId" clId="{A6B43EE2-8E0D-4AF6-846E-C707130580D8}" dt="2023-04-02T19:56:11.118" v="2157" actId="21"/>
          <ac:picMkLst>
            <pc:docMk/>
            <pc:sldMk cId="2205541010" sldId="264"/>
            <ac:picMk id="14" creationId="{9159E652-AA42-A9A0-408E-A4F639908B6A}"/>
          </ac:picMkLst>
        </pc:picChg>
        <pc:picChg chg="add del mod">
          <ac:chgData name="Lewis Shaw" userId="ec0b5e1b10eff3f5" providerId="LiveId" clId="{A6B43EE2-8E0D-4AF6-846E-C707130580D8}" dt="2023-04-02T19:56:00.095" v="2154" actId="21"/>
          <ac:picMkLst>
            <pc:docMk/>
            <pc:sldMk cId="2205541010" sldId="264"/>
            <ac:picMk id="15" creationId="{08C46C0B-0BA1-1A11-F48D-2671C67967BE}"/>
          </ac:picMkLst>
        </pc:picChg>
        <pc:picChg chg="add mod">
          <ac:chgData name="Lewis Shaw" userId="ec0b5e1b10eff3f5" providerId="LiveId" clId="{A6B43EE2-8E0D-4AF6-846E-C707130580D8}" dt="2023-04-02T20:07:00.416" v="2785" actId="1076"/>
          <ac:picMkLst>
            <pc:docMk/>
            <pc:sldMk cId="2205541010" sldId="264"/>
            <ac:picMk id="1026" creationId="{15F32665-9BEA-4524-BC06-AD9AF27089AA}"/>
          </ac:picMkLst>
        </pc:picChg>
        <pc:cxnChg chg="add del mod">
          <ac:chgData name="Lewis Shaw" userId="ec0b5e1b10eff3f5" providerId="LiveId" clId="{A6B43EE2-8E0D-4AF6-846E-C707130580D8}" dt="2023-04-02T19:49:49.293" v="1953" actId="21"/>
          <ac:cxnSpMkLst>
            <pc:docMk/>
            <pc:sldMk cId="2205541010" sldId="264"/>
            <ac:cxnSpMk id="6" creationId="{80493C6E-0E34-77FD-5E84-FB0DD09D6444}"/>
          </ac:cxnSpMkLst>
        </pc:cxnChg>
        <pc:cxnChg chg="add del mod">
          <ac:chgData name="Lewis Shaw" userId="ec0b5e1b10eff3f5" providerId="LiveId" clId="{A6B43EE2-8E0D-4AF6-846E-C707130580D8}" dt="2023-04-02T19:49:49.293" v="1953" actId="21"/>
          <ac:cxnSpMkLst>
            <pc:docMk/>
            <pc:sldMk cId="2205541010" sldId="264"/>
            <ac:cxnSpMk id="9" creationId="{8F48CA84-52BA-C453-4618-985C33E520C4}"/>
          </ac:cxnSpMkLst>
        </pc:cxnChg>
        <pc:cxnChg chg="add del mod">
          <ac:chgData name="Lewis Shaw" userId="ec0b5e1b10eff3f5" providerId="LiveId" clId="{A6B43EE2-8E0D-4AF6-846E-C707130580D8}" dt="2023-04-02T19:49:49.293" v="1953" actId="21"/>
          <ac:cxnSpMkLst>
            <pc:docMk/>
            <pc:sldMk cId="2205541010" sldId="264"/>
            <ac:cxnSpMk id="11" creationId="{30FB658E-4AC3-9193-0C5E-10A2AAC2A3B0}"/>
          </ac:cxnSpMkLst>
        </pc:cxnChg>
      </pc:sldChg>
      <pc:sldChg chg="modSp mod">
        <pc:chgData name="Lewis Shaw" userId="ec0b5e1b10eff3f5" providerId="LiveId" clId="{A6B43EE2-8E0D-4AF6-846E-C707130580D8}" dt="2023-04-02T18:30:22.905" v="88" actId="20577"/>
        <pc:sldMkLst>
          <pc:docMk/>
          <pc:sldMk cId="2004524579" sldId="265"/>
        </pc:sldMkLst>
        <pc:spChg chg="mod">
          <ac:chgData name="Lewis Shaw" userId="ec0b5e1b10eff3f5" providerId="LiveId" clId="{A6B43EE2-8E0D-4AF6-846E-C707130580D8}" dt="2023-04-02T18:30:22.905" v="88" actId="20577"/>
          <ac:spMkLst>
            <pc:docMk/>
            <pc:sldMk cId="2004524579" sldId="265"/>
            <ac:spMk id="3" creationId="{BE249E69-22AC-600E-BA82-23E34E250CD3}"/>
          </ac:spMkLst>
        </pc:spChg>
      </pc:sldChg>
      <pc:sldChg chg="del">
        <pc:chgData name="Lewis Shaw" userId="ec0b5e1b10eff3f5" providerId="LiveId" clId="{A6B43EE2-8E0D-4AF6-846E-C707130580D8}" dt="2023-04-03T13:24:16.410" v="3106" actId="47"/>
        <pc:sldMkLst>
          <pc:docMk/>
          <pc:sldMk cId="3344917648" sldId="267"/>
        </pc:sldMkLst>
      </pc:sldChg>
      <pc:sldChg chg="addSp delSp modSp mod">
        <pc:chgData name="Lewis Shaw" userId="ec0b5e1b10eff3f5" providerId="LiveId" clId="{A6B43EE2-8E0D-4AF6-846E-C707130580D8}" dt="2023-04-02T19:41:29.581" v="1729" actId="1076"/>
        <pc:sldMkLst>
          <pc:docMk/>
          <pc:sldMk cId="3734260189" sldId="271"/>
        </pc:sldMkLst>
        <pc:spChg chg="mod">
          <ac:chgData name="Lewis Shaw" userId="ec0b5e1b10eff3f5" providerId="LiveId" clId="{A6B43EE2-8E0D-4AF6-846E-C707130580D8}" dt="2023-04-02T19:39:41.564" v="1639" actId="113"/>
          <ac:spMkLst>
            <pc:docMk/>
            <pc:sldMk cId="3734260189" sldId="271"/>
            <ac:spMk id="13" creationId="{CC3E3FB7-20D4-BC60-10C2-476A815BE705}"/>
          </ac:spMkLst>
        </pc:spChg>
        <pc:spChg chg="del">
          <ac:chgData name="Lewis Shaw" userId="ec0b5e1b10eff3f5" providerId="LiveId" clId="{A6B43EE2-8E0D-4AF6-846E-C707130580D8}" dt="2023-04-02T19:36:26.016" v="1579" actId="478"/>
          <ac:spMkLst>
            <pc:docMk/>
            <pc:sldMk cId="3734260189" sldId="271"/>
            <ac:spMk id="15" creationId="{F2671EB1-FF65-95FD-0B1B-E3ADC0F8F176}"/>
          </ac:spMkLst>
        </pc:spChg>
        <pc:spChg chg="add mod">
          <ac:chgData name="Lewis Shaw" userId="ec0b5e1b10eff3f5" providerId="LiveId" clId="{A6B43EE2-8E0D-4AF6-846E-C707130580D8}" dt="2023-04-02T19:37:46.581" v="1612" actId="1076"/>
          <ac:spMkLst>
            <pc:docMk/>
            <pc:sldMk cId="3734260189" sldId="271"/>
            <ac:spMk id="17" creationId="{BDA07339-D74D-A0F2-2E48-06008183DEE5}"/>
          </ac:spMkLst>
        </pc:spChg>
        <pc:spChg chg="add mod">
          <ac:chgData name="Lewis Shaw" userId="ec0b5e1b10eff3f5" providerId="LiveId" clId="{A6B43EE2-8E0D-4AF6-846E-C707130580D8}" dt="2023-04-02T19:37:48.191" v="1613" actId="1076"/>
          <ac:spMkLst>
            <pc:docMk/>
            <pc:sldMk cId="3734260189" sldId="271"/>
            <ac:spMk id="18" creationId="{9B48C0F5-70DD-FFC0-70F1-F8C6085E93DA}"/>
          </ac:spMkLst>
        </pc:spChg>
        <pc:spChg chg="add mod">
          <ac:chgData name="Lewis Shaw" userId="ec0b5e1b10eff3f5" providerId="LiveId" clId="{A6B43EE2-8E0D-4AF6-846E-C707130580D8}" dt="2023-04-02T19:37:44.610" v="1611" actId="1076"/>
          <ac:spMkLst>
            <pc:docMk/>
            <pc:sldMk cId="3734260189" sldId="271"/>
            <ac:spMk id="19" creationId="{49443911-BB4A-50A9-DDE7-DE46917C88BA}"/>
          </ac:spMkLst>
        </pc:spChg>
        <pc:spChg chg="mod">
          <ac:chgData name="Lewis Shaw" userId="ec0b5e1b10eff3f5" providerId="LiveId" clId="{A6B43EE2-8E0D-4AF6-846E-C707130580D8}" dt="2023-04-02T19:39:38.490" v="1638" actId="113"/>
          <ac:spMkLst>
            <pc:docMk/>
            <pc:sldMk cId="3734260189" sldId="271"/>
            <ac:spMk id="21" creationId="{4DC5B3F9-39BA-27A9-0FED-500B5DDEAC6A}"/>
          </ac:spMkLst>
        </pc:spChg>
        <pc:spChg chg="mod">
          <ac:chgData name="Lewis Shaw" userId="ec0b5e1b10eff3f5" providerId="LiveId" clId="{A6B43EE2-8E0D-4AF6-846E-C707130580D8}" dt="2023-04-02T19:39:54.947" v="1671" actId="20577"/>
          <ac:spMkLst>
            <pc:docMk/>
            <pc:sldMk cId="3734260189" sldId="271"/>
            <ac:spMk id="22" creationId="{EC9B842D-9B4F-AE96-6F2A-8C39A6A411E9}"/>
          </ac:spMkLst>
        </pc:spChg>
        <pc:spChg chg="add mod">
          <ac:chgData name="Lewis Shaw" userId="ec0b5e1b10eff3f5" providerId="LiveId" clId="{A6B43EE2-8E0D-4AF6-846E-C707130580D8}" dt="2023-04-02T19:37:59.400" v="1617" actId="688"/>
          <ac:spMkLst>
            <pc:docMk/>
            <pc:sldMk cId="3734260189" sldId="271"/>
            <ac:spMk id="23" creationId="{A609E9AD-097F-274D-E7CC-2EEBA97C579A}"/>
          </ac:spMkLst>
        </pc:spChg>
        <pc:spChg chg="add mod">
          <ac:chgData name="Lewis Shaw" userId="ec0b5e1b10eff3f5" providerId="LiveId" clId="{A6B43EE2-8E0D-4AF6-846E-C707130580D8}" dt="2023-04-02T19:41:29.581" v="1729" actId="1076"/>
          <ac:spMkLst>
            <pc:docMk/>
            <pc:sldMk cId="3734260189" sldId="271"/>
            <ac:spMk id="27" creationId="{542A89DE-3F30-D6D4-FFF5-50202B861CFE}"/>
          </ac:spMkLst>
        </pc:spChg>
        <pc:picChg chg="mod ord">
          <ac:chgData name="Lewis Shaw" userId="ec0b5e1b10eff3f5" providerId="LiveId" clId="{A6B43EE2-8E0D-4AF6-846E-C707130580D8}" dt="2023-04-02T19:39:02.649" v="1631" actId="166"/>
          <ac:picMkLst>
            <pc:docMk/>
            <pc:sldMk cId="3734260189" sldId="271"/>
            <ac:picMk id="10" creationId="{304E2A4B-D3E6-3E3A-8646-4271359217B8}"/>
          </ac:picMkLst>
        </pc:picChg>
        <pc:picChg chg="add mod">
          <ac:chgData name="Lewis Shaw" userId="ec0b5e1b10eff3f5" providerId="LiveId" clId="{A6B43EE2-8E0D-4AF6-846E-C707130580D8}" dt="2023-04-02T19:39:33.097" v="1637" actId="14100"/>
          <ac:picMkLst>
            <pc:docMk/>
            <pc:sldMk cId="3734260189" sldId="271"/>
            <ac:picMk id="26" creationId="{1B26A7EC-260E-C067-ECB7-C58206E84C31}"/>
          </ac:picMkLst>
        </pc:picChg>
        <pc:cxnChg chg="mod ord">
          <ac:chgData name="Lewis Shaw" userId="ec0b5e1b10eff3f5" providerId="LiveId" clId="{A6B43EE2-8E0D-4AF6-846E-C707130580D8}" dt="2023-04-02T19:38:16.942" v="1620" actId="166"/>
          <ac:cxnSpMkLst>
            <pc:docMk/>
            <pc:sldMk cId="3734260189" sldId="271"/>
            <ac:cxnSpMk id="12" creationId="{152E84FD-9D9B-A1BC-D510-5D5BB9B390CE}"/>
          </ac:cxnSpMkLst>
        </pc:cxnChg>
        <pc:cxnChg chg="del">
          <ac:chgData name="Lewis Shaw" userId="ec0b5e1b10eff3f5" providerId="LiveId" clId="{A6B43EE2-8E0D-4AF6-846E-C707130580D8}" dt="2023-04-02T19:36:20.570" v="1578" actId="478"/>
          <ac:cxnSpMkLst>
            <pc:docMk/>
            <pc:sldMk cId="3734260189" sldId="271"/>
            <ac:cxnSpMk id="14" creationId="{32FA1F6B-93BF-60B8-3D56-9A095A0026BA}"/>
          </ac:cxnSpMkLst>
        </pc:cxnChg>
        <pc:cxnChg chg="mod">
          <ac:chgData name="Lewis Shaw" userId="ec0b5e1b10eff3f5" providerId="LiveId" clId="{A6B43EE2-8E0D-4AF6-846E-C707130580D8}" dt="2023-04-02T19:38:30.250" v="1623" actId="1076"/>
          <ac:cxnSpMkLst>
            <pc:docMk/>
            <pc:sldMk cId="3734260189" sldId="271"/>
            <ac:cxnSpMk id="20" creationId="{5F8A2216-1585-F0AC-86CA-E51DC42218CD}"/>
          </ac:cxnSpMkLst>
        </pc:cxnChg>
      </pc:sldChg>
      <pc:sldChg chg="del">
        <pc:chgData name="Lewis Shaw" userId="ec0b5e1b10eff3f5" providerId="LiveId" clId="{A6B43EE2-8E0D-4AF6-846E-C707130580D8}" dt="2023-04-02T19:35:32.207" v="1575" actId="47"/>
        <pc:sldMkLst>
          <pc:docMk/>
          <pc:sldMk cId="2728877667" sldId="272"/>
        </pc:sldMkLst>
      </pc:sldChg>
      <pc:sldChg chg="addSp delSp del mod">
        <pc:chgData name="Lewis Shaw" userId="ec0b5e1b10eff3f5" providerId="LiveId" clId="{A6B43EE2-8E0D-4AF6-846E-C707130580D8}" dt="2023-04-02T18:31:20.502" v="111" actId="47"/>
        <pc:sldMkLst>
          <pc:docMk/>
          <pc:sldMk cId="590012610" sldId="273"/>
        </pc:sldMkLst>
        <pc:picChg chg="add del">
          <ac:chgData name="Lewis Shaw" userId="ec0b5e1b10eff3f5" providerId="LiveId" clId="{A6B43EE2-8E0D-4AF6-846E-C707130580D8}" dt="2023-04-02T18:30:53.632" v="107" actId="478"/>
          <ac:picMkLst>
            <pc:docMk/>
            <pc:sldMk cId="590012610" sldId="273"/>
            <ac:picMk id="6" creationId="{14D7BE3D-0A0B-C700-63B7-4784905FE5F3}"/>
          </ac:picMkLst>
        </pc:picChg>
        <pc:picChg chg="add del">
          <ac:chgData name="Lewis Shaw" userId="ec0b5e1b10eff3f5" providerId="LiveId" clId="{A6B43EE2-8E0D-4AF6-846E-C707130580D8}" dt="2023-04-02T18:30:50.709" v="105" actId="478"/>
          <ac:picMkLst>
            <pc:docMk/>
            <pc:sldMk cId="590012610" sldId="273"/>
            <ac:picMk id="10" creationId="{6F1A7919-E341-DD67-19C5-B5EA50C2F3BE}"/>
          </ac:picMkLst>
        </pc:picChg>
        <pc:picChg chg="add del">
          <ac:chgData name="Lewis Shaw" userId="ec0b5e1b10eff3f5" providerId="LiveId" clId="{A6B43EE2-8E0D-4AF6-846E-C707130580D8}" dt="2023-04-02T18:30:52.573" v="106" actId="478"/>
          <ac:picMkLst>
            <pc:docMk/>
            <pc:sldMk cId="590012610" sldId="273"/>
            <ac:picMk id="12" creationId="{582CA0B8-5FFC-19DE-0684-E0CF6A565C8B}"/>
          </ac:picMkLst>
        </pc:picChg>
      </pc:sldChg>
      <pc:sldChg chg="new del">
        <pc:chgData name="Lewis Shaw" userId="ec0b5e1b10eff3f5" providerId="LiveId" clId="{A6B43EE2-8E0D-4AF6-846E-C707130580D8}" dt="2023-04-02T18:44:53.023" v="223" actId="680"/>
        <pc:sldMkLst>
          <pc:docMk/>
          <pc:sldMk cId="1154753773" sldId="273"/>
        </pc:sldMkLst>
      </pc:sldChg>
      <pc:sldChg chg="new del">
        <pc:chgData name="Lewis Shaw" userId="ec0b5e1b10eff3f5" providerId="LiveId" clId="{A6B43EE2-8E0D-4AF6-846E-C707130580D8}" dt="2023-04-02T18:44:49.869" v="221" actId="680"/>
        <pc:sldMkLst>
          <pc:docMk/>
          <pc:sldMk cId="1903344685" sldId="273"/>
        </pc:sldMkLst>
      </pc:sldChg>
      <pc:sldChg chg="addSp delSp modSp add del mod ord setBg setClrOvrMap">
        <pc:chgData name="Lewis Shaw" userId="ec0b5e1b10eff3f5" providerId="LiveId" clId="{A6B43EE2-8E0D-4AF6-846E-C707130580D8}" dt="2023-04-02T18:44:37.504" v="219" actId="47"/>
        <pc:sldMkLst>
          <pc:docMk/>
          <pc:sldMk cId="2236368929" sldId="273"/>
        </pc:sldMkLst>
        <pc:spChg chg="mod">
          <ac:chgData name="Lewis Shaw" userId="ec0b5e1b10eff3f5" providerId="LiveId" clId="{A6B43EE2-8E0D-4AF6-846E-C707130580D8}" dt="2023-04-02T18:44:35.115" v="218" actId="26606"/>
          <ac:spMkLst>
            <pc:docMk/>
            <pc:sldMk cId="2236368929" sldId="273"/>
            <ac:spMk id="2" creationId="{028B8A8B-B508-5F8F-4B0F-E07987E8168F}"/>
          </ac:spMkLst>
        </pc:spChg>
        <pc:spChg chg="del">
          <ac:chgData name="Lewis Shaw" userId="ec0b5e1b10eff3f5" providerId="LiveId" clId="{A6B43EE2-8E0D-4AF6-846E-C707130580D8}" dt="2023-04-02T18:37:28.099" v="189" actId="478"/>
          <ac:spMkLst>
            <pc:docMk/>
            <pc:sldMk cId="2236368929" sldId="273"/>
            <ac:spMk id="3" creationId="{DA11C723-775E-5B47-E04A-8180D2A0EE49}"/>
          </ac:spMkLst>
        </pc:spChg>
        <pc:spChg chg="mod ord">
          <ac:chgData name="Lewis Shaw" userId="ec0b5e1b10eff3f5" providerId="LiveId" clId="{A6B43EE2-8E0D-4AF6-846E-C707130580D8}" dt="2023-04-02T18:44:35.115" v="218" actId="26606"/>
          <ac:spMkLst>
            <pc:docMk/>
            <pc:sldMk cId="2236368929" sldId="273"/>
            <ac:spMk id="4" creationId="{21193D04-A24E-B2AB-4CCD-BEEDD7AB37C1}"/>
          </ac:spMkLst>
        </pc:spChg>
        <pc:spChg chg="del mod">
          <ac:chgData name="Lewis Shaw" userId="ec0b5e1b10eff3f5" providerId="LiveId" clId="{A6B43EE2-8E0D-4AF6-846E-C707130580D8}" dt="2023-04-02T18:38:13.644" v="199" actId="478"/>
          <ac:spMkLst>
            <pc:docMk/>
            <pc:sldMk cId="2236368929" sldId="273"/>
            <ac:spMk id="8" creationId="{0961FA99-9BA8-5B04-5999-F394615F6D98}"/>
          </ac:spMkLst>
        </pc:spChg>
        <pc:spChg chg="add del mod">
          <ac:chgData name="Lewis Shaw" userId="ec0b5e1b10eff3f5" providerId="LiveId" clId="{A6B43EE2-8E0D-4AF6-846E-C707130580D8}" dt="2023-04-02T18:37:32.283" v="191" actId="478"/>
          <ac:spMkLst>
            <pc:docMk/>
            <pc:sldMk cId="2236368929" sldId="273"/>
            <ac:spMk id="13" creationId="{280AC50E-E21E-ED37-88B6-2E672B3AB28B}"/>
          </ac:spMkLst>
        </pc:spChg>
        <pc:spChg chg="add del">
          <ac:chgData name="Lewis Shaw" userId="ec0b5e1b10eff3f5" providerId="LiveId" clId="{A6B43EE2-8E0D-4AF6-846E-C707130580D8}" dt="2023-04-02T18:44:35.115" v="218" actId="26606"/>
          <ac:spMkLst>
            <pc:docMk/>
            <pc:sldMk cId="2236368929" sldId="273"/>
            <ac:spMk id="19" creationId="{78C9D07A-5A22-4E55-B18A-47CF07E5080D}"/>
          </ac:spMkLst>
        </pc:spChg>
        <pc:spChg chg="add del">
          <ac:chgData name="Lewis Shaw" userId="ec0b5e1b10eff3f5" providerId="LiveId" clId="{A6B43EE2-8E0D-4AF6-846E-C707130580D8}" dt="2023-04-02T18:38:03.139" v="196" actId="26606"/>
          <ac:spMkLst>
            <pc:docMk/>
            <pc:sldMk cId="2236368929" sldId="273"/>
            <ac:spMk id="24" creationId="{78A4CDE5-C7BC-41E1-8A4A-79E024CC09F3}"/>
          </ac:spMkLst>
        </pc:spChg>
        <pc:spChg chg="add del">
          <ac:chgData name="Lewis Shaw" userId="ec0b5e1b10eff3f5" providerId="LiveId" clId="{A6B43EE2-8E0D-4AF6-846E-C707130580D8}" dt="2023-04-02T18:44:35.115" v="218" actId="26606"/>
          <ac:spMkLst>
            <pc:docMk/>
            <pc:sldMk cId="2236368929" sldId="273"/>
            <ac:spMk id="28" creationId="{3D71E629-0739-4A59-972B-A9E9A4500E31}"/>
          </ac:spMkLst>
        </pc:spChg>
        <pc:spChg chg="add del">
          <ac:chgData name="Lewis Shaw" userId="ec0b5e1b10eff3f5" providerId="LiveId" clId="{A6B43EE2-8E0D-4AF6-846E-C707130580D8}" dt="2023-04-02T18:44:35.115" v="218" actId="26606"/>
          <ac:spMkLst>
            <pc:docMk/>
            <pc:sldMk cId="2236368929" sldId="273"/>
            <ac:spMk id="30" creationId="{8F383800-5CEA-471E-91C6-604E9C8F9D6B}"/>
          </ac:spMkLst>
        </pc:spChg>
        <pc:spChg chg="add del">
          <ac:chgData name="Lewis Shaw" userId="ec0b5e1b10eff3f5" providerId="LiveId" clId="{A6B43EE2-8E0D-4AF6-846E-C707130580D8}" dt="2023-04-02T18:44:35.115" v="218" actId="26606"/>
          <ac:spMkLst>
            <pc:docMk/>
            <pc:sldMk cId="2236368929" sldId="273"/>
            <ac:spMk id="34" creationId="{FE41C29D-0817-42AE-A275-5552F69260E9}"/>
          </ac:spMkLst>
        </pc:spChg>
        <pc:spChg chg="add del">
          <ac:chgData name="Lewis Shaw" userId="ec0b5e1b10eff3f5" providerId="LiveId" clId="{A6B43EE2-8E0D-4AF6-846E-C707130580D8}" dt="2023-04-02T18:44:35.115" v="218" actId="26606"/>
          <ac:spMkLst>
            <pc:docMk/>
            <pc:sldMk cId="2236368929" sldId="273"/>
            <ac:spMk id="36" creationId="{21AFE179-2F71-4019-9BED-8E72C0C07EC8}"/>
          </ac:spMkLst>
        </pc:spChg>
        <pc:spChg chg="add del">
          <ac:chgData name="Lewis Shaw" userId="ec0b5e1b10eff3f5" providerId="LiveId" clId="{A6B43EE2-8E0D-4AF6-846E-C707130580D8}" dt="2023-04-02T18:44:35.115" v="218" actId="26606"/>
          <ac:spMkLst>
            <pc:docMk/>
            <pc:sldMk cId="2236368929" sldId="273"/>
            <ac:spMk id="38" creationId="{333AFE41-7E9F-4E28-8263-5B498AA7C802}"/>
          </ac:spMkLst>
        </pc:spChg>
        <pc:spChg chg="add del">
          <ac:chgData name="Lewis Shaw" userId="ec0b5e1b10eff3f5" providerId="LiveId" clId="{A6B43EE2-8E0D-4AF6-846E-C707130580D8}" dt="2023-04-02T18:44:35.115" v="218" actId="26606"/>
          <ac:spMkLst>
            <pc:docMk/>
            <pc:sldMk cId="2236368929" sldId="273"/>
            <ac:spMk id="40" creationId="{C553E99F-4FAF-422B-B3EA-84AF1AA08558}"/>
          </ac:spMkLst>
        </pc:spChg>
        <pc:spChg chg="add del">
          <ac:chgData name="Lewis Shaw" userId="ec0b5e1b10eff3f5" providerId="LiveId" clId="{A6B43EE2-8E0D-4AF6-846E-C707130580D8}" dt="2023-04-02T18:44:35.115" v="218" actId="26606"/>
          <ac:spMkLst>
            <pc:docMk/>
            <pc:sldMk cId="2236368929" sldId="273"/>
            <ac:spMk id="42" creationId="{F214FAEF-3E6C-41BB-9945-719809A6930B}"/>
          </ac:spMkLst>
        </pc:spChg>
        <pc:grpChg chg="add del">
          <ac:chgData name="Lewis Shaw" userId="ec0b5e1b10eff3f5" providerId="LiveId" clId="{A6B43EE2-8E0D-4AF6-846E-C707130580D8}" dt="2023-04-02T18:38:03.139" v="196" actId="26606"/>
          <ac:grpSpMkLst>
            <pc:docMk/>
            <pc:sldMk cId="2236368929" sldId="273"/>
            <ac:grpSpMk id="20" creationId="{905A9BAA-B344-45D2-838C-73856C4B15D4}"/>
          </ac:grpSpMkLst>
        </pc:grpChg>
        <pc:picChg chg="del mod">
          <ac:chgData name="Lewis Shaw" userId="ec0b5e1b10eff3f5" providerId="LiveId" clId="{A6B43EE2-8E0D-4AF6-846E-C707130580D8}" dt="2023-04-02T18:37:06.314" v="183" actId="478"/>
          <ac:picMkLst>
            <pc:docMk/>
            <pc:sldMk cId="2236368929" sldId="273"/>
            <ac:picMk id="5" creationId="{2B53438A-C090-38EB-1695-4D7246935F3D}"/>
          </ac:picMkLst>
        </pc:picChg>
        <pc:picChg chg="add del mod">
          <ac:chgData name="Lewis Shaw" userId="ec0b5e1b10eff3f5" providerId="LiveId" clId="{A6B43EE2-8E0D-4AF6-846E-C707130580D8}" dt="2023-04-02T18:37:04.131" v="182" actId="931"/>
          <ac:picMkLst>
            <pc:docMk/>
            <pc:sldMk cId="2236368929" sldId="273"/>
            <ac:picMk id="9" creationId="{7E7FFD07-37D4-7046-E6F9-F0F6D00E56A1}"/>
          </ac:picMkLst>
        </pc:picChg>
        <pc:picChg chg="add del mod">
          <ac:chgData name="Lewis Shaw" userId="ec0b5e1b10eff3f5" providerId="LiveId" clId="{A6B43EE2-8E0D-4AF6-846E-C707130580D8}" dt="2023-04-02T18:37:18.140" v="187" actId="478"/>
          <ac:picMkLst>
            <pc:docMk/>
            <pc:sldMk cId="2236368929" sldId="273"/>
            <ac:picMk id="11" creationId="{B321DF21-3333-DB43-7143-E6BB2EDF8459}"/>
          </ac:picMkLst>
        </pc:picChg>
        <pc:picChg chg="add mod ord">
          <ac:chgData name="Lewis Shaw" userId="ec0b5e1b10eff3f5" providerId="LiveId" clId="{A6B43EE2-8E0D-4AF6-846E-C707130580D8}" dt="2023-04-02T18:44:35.115" v="218" actId="26606"/>
          <ac:picMkLst>
            <pc:docMk/>
            <pc:sldMk cId="2236368929" sldId="273"/>
            <ac:picMk id="15" creationId="{5A31CC71-8DF4-EC49-CF90-38B4F80C7F27}"/>
          </ac:picMkLst>
        </pc:picChg>
        <pc:picChg chg="add del">
          <ac:chgData name="Lewis Shaw" userId="ec0b5e1b10eff3f5" providerId="LiveId" clId="{A6B43EE2-8E0D-4AF6-846E-C707130580D8}" dt="2023-04-02T18:44:35.115" v="218" actId="26606"/>
          <ac:picMkLst>
            <pc:docMk/>
            <pc:sldMk cId="2236368929" sldId="273"/>
            <ac:picMk id="17" creationId="{5321D838-2C7E-4177-9DD3-DAC78324A2B2}"/>
          </ac:picMkLst>
        </pc:picChg>
        <pc:picChg chg="add del">
          <ac:chgData name="Lewis Shaw" userId="ec0b5e1b10eff3f5" providerId="LiveId" clId="{A6B43EE2-8E0D-4AF6-846E-C707130580D8}" dt="2023-04-02T18:44:35.115" v="218" actId="26606"/>
          <ac:picMkLst>
            <pc:docMk/>
            <pc:sldMk cId="2236368929" sldId="273"/>
            <ac:picMk id="18" creationId="{EEDDA48B-BC04-4915-ADA3-A1A9522EB0D1}"/>
          </ac:picMkLst>
        </pc:picChg>
        <pc:picChg chg="add del">
          <ac:chgData name="Lewis Shaw" userId="ec0b5e1b10eff3f5" providerId="LiveId" clId="{A6B43EE2-8E0D-4AF6-846E-C707130580D8}" dt="2023-04-02T18:44:35.115" v="218" actId="26606"/>
          <ac:picMkLst>
            <pc:docMk/>
            <pc:sldMk cId="2236368929" sldId="273"/>
            <ac:picMk id="22" creationId="{0146E45C-1450-4186-B501-74F221F897A8}"/>
          </ac:picMkLst>
        </pc:picChg>
        <pc:picChg chg="add del">
          <ac:chgData name="Lewis Shaw" userId="ec0b5e1b10eff3f5" providerId="LiveId" clId="{A6B43EE2-8E0D-4AF6-846E-C707130580D8}" dt="2023-04-02T18:38:03.139" v="196" actId="26606"/>
          <ac:picMkLst>
            <pc:docMk/>
            <pc:sldMk cId="2236368929" sldId="273"/>
            <ac:picMk id="26" creationId="{025C7952-5703-489E-8DBD-F2EFAC8EEB05}"/>
          </ac:picMkLst>
        </pc:picChg>
        <pc:picChg chg="add del">
          <ac:chgData name="Lewis Shaw" userId="ec0b5e1b10eff3f5" providerId="LiveId" clId="{A6B43EE2-8E0D-4AF6-846E-C707130580D8}" dt="2023-04-02T18:44:35.115" v="218" actId="26606"/>
          <ac:picMkLst>
            <pc:docMk/>
            <pc:sldMk cId="2236368929" sldId="273"/>
            <ac:picMk id="32" creationId="{2077B291-934C-486F-A7DD-F7B7568BFA98}"/>
          </ac:picMkLst>
        </pc:picChg>
        <pc:cxnChg chg="del">
          <ac:chgData name="Lewis Shaw" userId="ec0b5e1b10eff3f5" providerId="LiveId" clId="{A6B43EE2-8E0D-4AF6-846E-C707130580D8}" dt="2023-04-02T18:37:22.290" v="188" actId="478"/>
          <ac:cxnSpMkLst>
            <pc:docMk/>
            <pc:sldMk cId="2236368929" sldId="273"/>
            <ac:cxnSpMk id="7" creationId="{0A3655E4-0962-ACAD-42CA-4BDAB3D7B4AB}"/>
          </ac:cxnSpMkLst>
        </pc:cxnChg>
      </pc:sldChg>
      <pc:sldChg chg="addSp delSp modSp new mod">
        <pc:chgData name="Lewis Shaw" userId="ec0b5e1b10eff3f5" providerId="LiveId" clId="{A6B43EE2-8E0D-4AF6-846E-C707130580D8}" dt="2023-04-03T13:54:02.029" v="3169" actId="478"/>
        <pc:sldMkLst>
          <pc:docMk/>
          <pc:sldMk cId="4233316178" sldId="273"/>
        </pc:sldMkLst>
        <pc:spChg chg="add mod">
          <ac:chgData name="Lewis Shaw" userId="ec0b5e1b10eff3f5" providerId="LiveId" clId="{A6B43EE2-8E0D-4AF6-846E-C707130580D8}" dt="2023-04-02T19:16:29.742" v="772"/>
          <ac:spMkLst>
            <pc:docMk/>
            <pc:sldMk cId="4233316178" sldId="273"/>
            <ac:spMk id="2" creationId="{35462F49-2AC7-6E7C-6465-63FEE64AC133}"/>
          </ac:spMkLst>
        </pc:spChg>
        <pc:spChg chg="del mod">
          <ac:chgData name="Lewis Shaw" userId="ec0b5e1b10eff3f5" providerId="LiveId" clId="{A6B43EE2-8E0D-4AF6-846E-C707130580D8}" dt="2023-04-02T18:47:17.802" v="237" actId="478"/>
          <ac:spMkLst>
            <pc:docMk/>
            <pc:sldMk cId="4233316178" sldId="273"/>
            <ac:spMk id="2" creationId="{A46B0C72-E3C8-C4ED-17BE-C4C4BDDEDEF6}"/>
          </ac:spMkLst>
        </pc:spChg>
        <pc:spChg chg="mod">
          <ac:chgData name="Lewis Shaw" userId="ec0b5e1b10eff3f5" providerId="LiveId" clId="{A6B43EE2-8E0D-4AF6-846E-C707130580D8}" dt="2023-04-02T20:14:28.188" v="2996"/>
          <ac:spMkLst>
            <pc:docMk/>
            <pc:sldMk cId="4233316178" sldId="273"/>
            <ac:spMk id="3" creationId="{CDED895F-5C45-3029-C0C9-244E71B1801B}"/>
          </ac:spMkLst>
        </pc:spChg>
        <pc:spChg chg="add mod">
          <ac:chgData name="Lewis Shaw" userId="ec0b5e1b10eff3f5" providerId="LiveId" clId="{A6B43EE2-8E0D-4AF6-846E-C707130580D8}" dt="2023-04-02T20:14:39.278" v="2998"/>
          <ac:spMkLst>
            <pc:docMk/>
            <pc:sldMk cId="4233316178" sldId="273"/>
            <ac:spMk id="4" creationId="{56A9F066-22EB-AD31-75AF-15CFB88D5738}"/>
          </ac:spMkLst>
        </pc:spChg>
        <pc:spChg chg="del">
          <ac:chgData name="Lewis Shaw" userId="ec0b5e1b10eff3f5" providerId="LiveId" clId="{A6B43EE2-8E0D-4AF6-846E-C707130580D8}" dt="2023-04-02T18:56:47.515" v="565" actId="478"/>
          <ac:spMkLst>
            <pc:docMk/>
            <pc:sldMk cId="4233316178" sldId="273"/>
            <ac:spMk id="4" creationId="{BFE0DCF4-19B0-FDD9-EEE8-7C4669FC512E}"/>
          </ac:spMkLst>
        </pc:spChg>
        <pc:spChg chg="del mod">
          <ac:chgData name="Lewis Shaw" userId="ec0b5e1b10eff3f5" providerId="LiveId" clId="{A6B43EE2-8E0D-4AF6-846E-C707130580D8}" dt="2023-04-03T13:54:02.029" v="3169" actId="478"/>
          <ac:spMkLst>
            <pc:docMk/>
            <pc:sldMk cId="4233316178" sldId="273"/>
            <ac:spMk id="5" creationId="{8FB784A7-F76E-8F9C-7D84-8106D06A0578}"/>
          </ac:spMkLst>
        </pc:spChg>
        <pc:spChg chg="add del mod">
          <ac:chgData name="Lewis Shaw" userId="ec0b5e1b10eff3f5" providerId="LiveId" clId="{A6B43EE2-8E0D-4AF6-846E-C707130580D8}" dt="2023-04-02T19:16:29.304" v="771" actId="478"/>
          <ac:spMkLst>
            <pc:docMk/>
            <pc:sldMk cId="4233316178" sldId="273"/>
            <ac:spMk id="7" creationId="{F160564A-6463-CD30-044B-829BEAFFF51A}"/>
          </ac:spMkLst>
        </pc:spChg>
        <pc:spChg chg="add mod">
          <ac:chgData name="Lewis Shaw" userId="ec0b5e1b10eff3f5" providerId="LiveId" clId="{A6B43EE2-8E0D-4AF6-846E-C707130580D8}" dt="2023-04-02T18:57:06.032" v="566" actId="207"/>
          <ac:spMkLst>
            <pc:docMk/>
            <pc:sldMk cId="4233316178" sldId="273"/>
            <ac:spMk id="8" creationId="{039B6690-672A-20BC-FFC7-3413F43F8303}"/>
          </ac:spMkLst>
        </pc:spChg>
        <pc:picChg chg="add mod">
          <ac:chgData name="Lewis Shaw" userId="ec0b5e1b10eff3f5" providerId="LiveId" clId="{A6B43EE2-8E0D-4AF6-846E-C707130580D8}" dt="2023-04-02T18:46:52.755" v="233" actId="1076"/>
          <ac:picMkLst>
            <pc:docMk/>
            <pc:sldMk cId="4233316178" sldId="273"/>
            <ac:picMk id="6" creationId="{8EDADC3D-EC4B-E616-0514-D739B7E701E5}"/>
          </ac:picMkLst>
        </pc:picChg>
        <pc:picChg chg="add del mod">
          <ac:chgData name="Lewis Shaw" userId="ec0b5e1b10eff3f5" providerId="LiveId" clId="{A6B43EE2-8E0D-4AF6-846E-C707130580D8}" dt="2023-04-02T19:01:21.881" v="584" actId="21"/>
          <ac:picMkLst>
            <pc:docMk/>
            <pc:sldMk cId="4233316178" sldId="273"/>
            <ac:picMk id="10" creationId="{83EA9A93-3895-ACE9-7281-599E5B80FD0C}"/>
          </ac:picMkLst>
        </pc:picChg>
        <pc:picChg chg="add del mod">
          <ac:chgData name="Lewis Shaw" userId="ec0b5e1b10eff3f5" providerId="LiveId" clId="{A6B43EE2-8E0D-4AF6-846E-C707130580D8}" dt="2023-04-02T19:01:08.051" v="578"/>
          <ac:picMkLst>
            <pc:docMk/>
            <pc:sldMk cId="4233316178" sldId="273"/>
            <ac:picMk id="11" creationId="{4CD34976-1F04-C7BB-DF7F-D8BCC4EF9D41}"/>
          </ac:picMkLst>
        </pc:picChg>
        <pc:picChg chg="add del mod">
          <ac:chgData name="Lewis Shaw" userId="ec0b5e1b10eff3f5" providerId="LiveId" clId="{A6B43EE2-8E0D-4AF6-846E-C707130580D8}" dt="2023-04-02T19:02:47.087" v="597" actId="21"/>
          <ac:picMkLst>
            <pc:docMk/>
            <pc:sldMk cId="4233316178" sldId="273"/>
            <ac:picMk id="13" creationId="{ED9F8868-C6A5-5A9A-87A7-2C069BE7B98F}"/>
          </ac:picMkLst>
        </pc:picChg>
      </pc:sldChg>
      <pc:sldChg chg="addSp delSp modSp add mod">
        <pc:chgData name="Lewis Shaw" userId="ec0b5e1b10eff3f5" providerId="LiveId" clId="{A6B43EE2-8E0D-4AF6-846E-C707130580D8}" dt="2023-04-03T13:54:07.066" v="3170" actId="478"/>
        <pc:sldMkLst>
          <pc:docMk/>
          <pc:sldMk cId="235680943" sldId="274"/>
        </pc:sldMkLst>
        <pc:spChg chg="mod">
          <ac:chgData name="Lewis Shaw" userId="ec0b5e1b10eff3f5" providerId="LiveId" clId="{A6B43EE2-8E0D-4AF6-846E-C707130580D8}" dt="2023-04-02T20:14:24.299" v="2994"/>
          <ac:spMkLst>
            <pc:docMk/>
            <pc:sldMk cId="235680943" sldId="274"/>
            <ac:spMk id="3" creationId="{CDED895F-5C45-3029-C0C9-244E71B1801B}"/>
          </ac:spMkLst>
        </pc:spChg>
        <pc:spChg chg="del">
          <ac:chgData name="Lewis Shaw" userId="ec0b5e1b10eff3f5" providerId="LiveId" clId="{A6B43EE2-8E0D-4AF6-846E-C707130580D8}" dt="2023-04-03T13:54:07.066" v="3170" actId="478"/>
          <ac:spMkLst>
            <pc:docMk/>
            <pc:sldMk cId="235680943" sldId="274"/>
            <ac:spMk id="4" creationId="{57B91355-4C03-95FA-CD41-FF6EF856CF19}"/>
          </ac:spMkLst>
        </pc:spChg>
        <pc:spChg chg="mod">
          <ac:chgData name="Lewis Shaw" userId="ec0b5e1b10eff3f5" providerId="LiveId" clId="{A6B43EE2-8E0D-4AF6-846E-C707130580D8}" dt="2023-04-02T19:09:24.510" v="690" actId="5793"/>
          <ac:spMkLst>
            <pc:docMk/>
            <pc:sldMk cId="235680943" sldId="274"/>
            <ac:spMk id="7" creationId="{F160564A-6463-CD30-044B-829BEAFFF51A}"/>
          </ac:spMkLst>
        </pc:spChg>
        <pc:spChg chg="add mod">
          <ac:chgData name="Lewis Shaw" userId="ec0b5e1b10eff3f5" providerId="LiveId" clId="{A6B43EE2-8E0D-4AF6-846E-C707130580D8}" dt="2023-04-02T19:46:18.199" v="1859" actId="571"/>
          <ac:spMkLst>
            <pc:docMk/>
            <pc:sldMk cId="235680943" sldId="274"/>
            <ac:spMk id="11" creationId="{D217DC0D-781D-5E1C-0087-F562530ECD67}"/>
          </ac:spMkLst>
        </pc:spChg>
        <pc:spChg chg="add mod">
          <ac:chgData name="Lewis Shaw" userId="ec0b5e1b10eff3f5" providerId="LiveId" clId="{A6B43EE2-8E0D-4AF6-846E-C707130580D8}" dt="2023-04-02T20:14:37.756" v="2997"/>
          <ac:spMkLst>
            <pc:docMk/>
            <pc:sldMk cId="235680943" sldId="274"/>
            <ac:spMk id="12" creationId="{30453D5E-684C-C370-DF29-173348CC5B30}"/>
          </ac:spMkLst>
        </pc:spChg>
        <pc:spChg chg="add mod">
          <ac:chgData name="Lewis Shaw" userId="ec0b5e1b10eff3f5" providerId="LiveId" clId="{A6B43EE2-8E0D-4AF6-846E-C707130580D8}" dt="2023-04-02T19:07:53.175" v="623" actId="2711"/>
          <ac:spMkLst>
            <pc:docMk/>
            <pc:sldMk cId="235680943" sldId="274"/>
            <ac:spMk id="13" creationId="{BE25F309-0045-F15B-5D3B-B145F4D6B9F9}"/>
          </ac:spMkLst>
        </pc:spChg>
        <pc:spChg chg="add mod">
          <ac:chgData name="Lewis Shaw" userId="ec0b5e1b10eff3f5" providerId="LiveId" clId="{A6B43EE2-8E0D-4AF6-846E-C707130580D8}" dt="2023-04-02T19:09:43.727" v="706" actId="14100"/>
          <ac:spMkLst>
            <pc:docMk/>
            <pc:sldMk cId="235680943" sldId="274"/>
            <ac:spMk id="18" creationId="{C3A11E3C-BC44-D6F2-4CC4-15A9FA9899AD}"/>
          </ac:spMkLst>
        </pc:spChg>
        <pc:spChg chg="add mod">
          <ac:chgData name="Lewis Shaw" userId="ec0b5e1b10eff3f5" providerId="LiveId" clId="{A6B43EE2-8E0D-4AF6-846E-C707130580D8}" dt="2023-04-02T19:10:17.681" v="719" actId="1076"/>
          <ac:spMkLst>
            <pc:docMk/>
            <pc:sldMk cId="235680943" sldId="274"/>
            <ac:spMk id="19" creationId="{2D5AF6F5-9864-17C7-75D7-9DF1A0FA19E0}"/>
          </ac:spMkLst>
        </pc:spChg>
        <pc:picChg chg="add mod">
          <ac:chgData name="Lewis Shaw" userId="ec0b5e1b10eff3f5" providerId="LiveId" clId="{A6B43EE2-8E0D-4AF6-846E-C707130580D8}" dt="2023-04-02T19:01:40.985" v="588"/>
          <ac:picMkLst>
            <pc:docMk/>
            <pc:sldMk cId="235680943" sldId="274"/>
            <ac:picMk id="2" creationId="{85B00D9D-2CCA-9FFC-4738-21C09021AD48}"/>
          </ac:picMkLst>
        </pc:picChg>
        <pc:cxnChg chg="add del">
          <ac:chgData name="Lewis Shaw" userId="ec0b5e1b10eff3f5" providerId="LiveId" clId="{A6B43EE2-8E0D-4AF6-846E-C707130580D8}" dt="2023-04-02T19:05:38.818" v="601" actId="11529"/>
          <ac:cxnSpMkLst>
            <pc:docMk/>
            <pc:sldMk cId="235680943" sldId="274"/>
            <ac:cxnSpMk id="5" creationId="{18BBBEDB-CD6D-B46C-14FF-A2AD90A08FAA}"/>
          </ac:cxnSpMkLst>
        </pc:cxnChg>
        <pc:cxnChg chg="add mod">
          <ac:chgData name="Lewis Shaw" userId="ec0b5e1b10eff3f5" providerId="LiveId" clId="{A6B43EE2-8E0D-4AF6-846E-C707130580D8}" dt="2023-04-02T19:46:18.199" v="1859" actId="571"/>
          <ac:cxnSpMkLst>
            <pc:docMk/>
            <pc:sldMk cId="235680943" sldId="274"/>
            <ac:cxnSpMk id="9" creationId="{5878207F-06E1-6A3E-8FCD-E584B3FF291C}"/>
          </ac:cxnSpMkLst>
        </pc:cxnChg>
        <pc:cxnChg chg="add mod">
          <ac:chgData name="Lewis Shaw" userId="ec0b5e1b10eff3f5" providerId="LiveId" clId="{A6B43EE2-8E0D-4AF6-846E-C707130580D8}" dt="2023-04-02T19:08:00.841" v="624" actId="14100"/>
          <ac:cxnSpMkLst>
            <pc:docMk/>
            <pc:sldMk cId="235680943" sldId="274"/>
            <ac:cxnSpMk id="10" creationId="{98AB2E15-A559-913E-310F-F7CAA5A30741}"/>
          </ac:cxnSpMkLst>
        </pc:cxnChg>
        <pc:cxnChg chg="add mod">
          <ac:chgData name="Lewis Shaw" userId="ec0b5e1b10eff3f5" providerId="LiveId" clId="{A6B43EE2-8E0D-4AF6-846E-C707130580D8}" dt="2023-04-02T19:09:31.540" v="691" actId="14100"/>
          <ac:cxnSpMkLst>
            <pc:docMk/>
            <pc:sldMk cId="235680943" sldId="274"/>
            <ac:cxnSpMk id="15" creationId="{59667B69-9923-A4AE-E0C6-4A60CC87F515}"/>
          </ac:cxnSpMkLst>
        </pc:cxnChg>
        <pc:cxnChg chg="add mod">
          <ac:chgData name="Lewis Shaw" userId="ec0b5e1b10eff3f5" providerId="LiveId" clId="{A6B43EE2-8E0D-4AF6-846E-C707130580D8}" dt="2023-04-02T19:11:42.269" v="722" actId="14100"/>
          <ac:cxnSpMkLst>
            <pc:docMk/>
            <pc:sldMk cId="235680943" sldId="274"/>
            <ac:cxnSpMk id="21" creationId="{416E7FDC-2E66-2B3C-3EA7-A5015E12C073}"/>
          </ac:cxnSpMkLst>
        </pc:cxnChg>
      </pc:sldChg>
      <pc:sldChg chg="add del">
        <pc:chgData name="Lewis Shaw" userId="ec0b5e1b10eff3f5" providerId="LiveId" clId="{A6B43EE2-8E0D-4AF6-846E-C707130580D8}" dt="2023-04-02T18:31:13.214" v="109" actId="47"/>
        <pc:sldMkLst>
          <pc:docMk/>
          <pc:sldMk cId="1330519011" sldId="274"/>
        </pc:sldMkLst>
      </pc:sldChg>
      <pc:sldChg chg="add del">
        <pc:chgData name="Lewis Shaw" userId="ec0b5e1b10eff3f5" providerId="LiveId" clId="{A6B43EE2-8E0D-4AF6-846E-C707130580D8}" dt="2023-04-02T19:01:18.594" v="582"/>
        <pc:sldMkLst>
          <pc:docMk/>
          <pc:sldMk cId="1769695097" sldId="274"/>
        </pc:sldMkLst>
      </pc:sldChg>
      <pc:sldChg chg="del">
        <pc:chgData name="Lewis Shaw" userId="ec0b5e1b10eff3f5" providerId="LiveId" clId="{A6B43EE2-8E0D-4AF6-846E-C707130580D8}" dt="2023-04-02T18:30:28.027" v="89" actId="47"/>
        <pc:sldMkLst>
          <pc:docMk/>
          <pc:sldMk cId="2774617210" sldId="274"/>
        </pc:sldMkLst>
      </pc:sldChg>
      <pc:sldChg chg="addSp delSp modSp add del mod setBg">
        <pc:chgData name="Lewis Shaw" userId="ec0b5e1b10eff3f5" providerId="LiveId" clId="{A6B43EE2-8E0D-4AF6-846E-C707130580D8}" dt="2023-04-02T18:36:22.264" v="172" actId="47"/>
        <pc:sldMkLst>
          <pc:docMk/>
          <pc:sldMk cId="4111570924" sldId="274"/>
        </pc:sldMkLst>
        <pc:spChg chg="mod">
          <ac:chgData name="Lewis Shaw" userId="ec0b5e1b10eff3f5" providerId="LiveId" clId="{A6B43EE2-8E0D-4AF6-846E-C707130580D8}" dt="2023-04-02T18:35:01.424" v="171" actId="26606"/>
          <ac:spMkLst>
            <pc:docMk/>
            <pc:sldMk cId="4111570924" sldId="274"/>
            <ac:spMk id="2" creationId="{028B8A8B-B508-5F8F-4B0F-E07987E8168F}"/>
          </ac:spMkLst>
        </pc:spChg>
        <pc:spChg chg="del">
          <ac:chgData name="Lewis Shaw" userId="ec0b5e1b10eff3f5" providerId="LiveId" clId="{A6B43EE2-8E0D-4AF6-846E-C707130580D8}" dt="2023-04-02T18:31:44.587" v="138" actId="478"/>
          <ac:spMkLst>
            <pc:docMk/>
            <pc:sldMk cId="4111570924" sldId="274"/>
            <ac:spMk id="3" creationId="{DA11C723-775E-5B47-E04A-8180D2A0EE49}"/>
          </ac:spMkLst>
        </pc:spChg>
        <pc:spChg chg="mod ord">
          <ac:chgData name="Lewis Shaw" userId="ec0b5e1b10eff3f5" providerId="LiveId" clId="{A6B43EE2-8E0D-4AF6-846E-C707130580D8}" dt="2023-04-02T18:35:01.424" v="171" actId="26606"/>
          <ac:spMkLst>
            <pc:docMk/>
            <pc:sldMk cId="4111570924" sldId="274"/>
            <ac:spMk id="4" creationId="{21193D04-A24E-B2AB-4CCD-BEEDD7AB37C1}"/>
          </ac:spMkLst>
        </pc:spChg>
        <pc:spChg chg="mod">
          <ac:chgData name="Lewis Shaw" userId="ec0b5e1b10eff3f5" providerId="LiveId" clId="{A6B43EE2-8E0D-4AF6-846E-C707130580D8}" dt="2023-04-02T18:35:01.424" v="171" actId="26606"/>
          <ac:spMkLst>
            <pc:docMk/>
            <pc:sldMk cId="4111570924" sldId="274"/>
            <ac:spMk id="8" creationId="{0961FA99-9BA8-5B04-5999-F394615F6D98}"/>
          </ac:spMkLst>
        </pc:spChg>
        <pc:spChg chg="add del mod">
          <ac:chgData name="Lewis Shaw" userId="ec0b5e1b10eff3f5" providerId="LiveId" clId="{A6B43EE2-8E0D-4AF6-846E-C707130580D8}" dt="2023-04-02T18:31:53.569" v="140" actId="478"/>
          <ac:spMkLst>
            <pc:docMk/>
            <pc:sldMk cId="4111570924" sldId="274"/>
            <ac:spMk id="9" creationId="{DAA1BB1C-2D55-F0F8-FAD8-C7143B73CBD6}"/>
          </ac:spMkLst>
        </pc:spChg>
        <pc:spChg chg="add del">
          <ac:chgData name="Lewis Shaw" userId="ec0b5e1b10eff3f5" providerId="LiveId" clId="{A6B43EE2-8E0D-4AF6-846E-C707130580D8}" dt="2023-04-02T18:34:08.211" v="161" actId="26606"/>
          <ac:spMkLst>
            <pc:docMk/>
            <pc:sldMk cId="4111570924" sldId="274"/>
            <ac:spMk id="24" creationId="{9079692A-7677-4AFE-8F10-7D0CE6E6DD50}"/>
          </ac:spMkLst>
        </pc:spChg>
        <pc:spChg chg="add del">
          <ac:chgData name="Lewis Shaw" userId="ec0b5e1b10eff3f5" providerId="LiveId" clId="{A6B43EE2-8E0D-4AF6-846E-C707130580D8}" dt="2023-04-02T18:34:08.211" v="161" actId="26606"/>
          <ac:spMkLst>
            <pc:docMk/>
            <pc:sldMk cId="4111570924" sldId="274"/>
            <ac:spMk id="26" creationId="{3B466075-C91E-407D-BFCB-3B87C1128DC7}"/>
          </ac:spMkLst>
        </pc:spChg>
        <pc:spChg chg="add">
          <ac:chgData name="Lewis Shaw" userId="ec0b5e1b10eff3f5" providerId="LiveId" clId="{A6B43EE2-8E0D-4AF6-846E-C707130580D8}" dt="2023-04-02T18:35:01.424" v="171" actId="26606"/>
          <ac:spMkLst>
            <pc:docMk/>
            <pc:sldMk cId="4111570924" sldId="274"/>
            <ac:spMk id="34" creationId="{46E8AE37-5DCE-4B0C-9F72-62A76C25EB72}"/>
          </ac:spMkLst>
        </pc:spChg>
        <pc:spChg chg="add">
          <ac:chgData name="Lewis Shaw" userId="ec0b5e1b10eff3f5" providerId="LiveId" clId="{A6B43EE2-8E0D-4AF6-846E-C707130580D8}" dt="2023-04-02T18:35:01.424" v="171" actId="26606"/>
          <ac:spMkLst>
            <pc:docMk/>
            <pc:sldMk cId="4111570924" sldId="274"/>
            <ac:spMk id="38" creationId="{E3D07316-46BA-4EBF-8E93-2EDA103F0631}"/>
          </ac:spMkLst>
        </pc:spChg>
        <pc:spChg chg="add">
          <ac:chgData name="Lewis Shaw" userId="ec0b5e1b10eff3f5" providerId="LiveId" clId="{A6B43EE2-8E0D-4AF6-846E-C707130580D8}" dt="2023-04-02T18:35:01.424" v="171" actId="26606"/>
          <ac:spMkLst>
            <pc:docMk/>
            <pc:sldMk cId="4111570924" sldId="274"/>
            <ac:spMk id="40" creationId="{901E8F2A-55B5-4931-BEBE-B5D2E22D06D0}"/>
          </ac:spMkLst>
        </pc:spChg>
        <pc:spChg chg="add">
          <ac:chgData name="Lewis Shaw" userId="ec0b5e1b10eff3f5" providerId="LiveId" clId="{A6B43EE2-8E0D-4AF6-846E-C707130580D8}" dt="2023-04-02T18:35:01.424" v="171" actId="26606"/>
          <ac:spMkLst>
            <pc:docMk/>
            <pc:sldMk cId="4111570924" sldId="274"/>
            <ac:spMk id="42" creationId="{439D3105-89EA-4856-B020-D7696D3ABBEA}"/>
          </ac:spMkLst>
        </pc:spChg>
        <pc:spChg chg="add">
          <ac:chgData name="Lewis Shaw" userId="ec0b5e1b10eff3f5" providerId="LiveId" clId="{A6B43EE2-8E0D-4AF6-846E-C707130580D8}" dt="2023-04-02T18:35:01.424" v="171" actId="26606"/>
          <ac:spMkLst>
            <pc:docMk/>
            <pc:sldMk cId="4111570924" sldId="274"/>
            <ac:spMk id="44" creationId="{D1F7C9A0-2FFC-4138-A93C-A8C383C090F6}"/>
          </ac:spMkLst>
        </pc:spChg>
        <pc:grpChg chg="add del">
          <ac:chgData name="Lewis Shaw" userId="ec0b5e1b10eff3f5" providerId="LiveId" clId="{A6B43EE2-8E0D-4AF6-846E-C707130580D8}" dt="2023-04-02T18:34:08.211" v="161" actId="26606"/>
          <ac:grpSpMkLst>
            <pc:docMk/>
            <pc:sldMk cId="4111570924" sldId="274"/>
            <ac:grpSpMk id="20" creationId="{000B9EE5-E5A7-4E69-A1F1-5BF0A0E07C34}"/>
          </ac:grpSpMkLst>
        </pc:grpChg>
        <pc:grpChg chg="add">
          <ac:chgData name="Lewis Shaw" userId="ec0b5e1b10eff3f5" providerId="LiveId" clId="{A6B43EE2-8E0D-4AF6-846E-C707130580D8}" dt="2023-04-02T18:35:01.424" v="171" actId="26606"/>
          <ac:grpSpMkLst>
            <pc:docMk/>
            <pc:sldMk cId="4111570924" sldId="274"/>
            <ac:grpSpMk id="30" creationId="{D783944B-0BD8-4FD6-A11A-380B6F3EFC98}"/>
          </ac:grpSpMkLst>
        </pc:grpChg>
        <pc:picChg chg="del">
          <ac:chgData name="Lewis Shaw" userId="ec0b5e1b10eff3f5" providerId="LiveId" clId="{A6B43EE2-8E0D-4AF6-846E-C707130580D8}" dt="2023-04-02T18:31:39.931" v="136" actId="478"/>
          <ac:picMkLst>
            <pc:docMk/>
            <pc:sldMk cId="4111570924" sldId="274"/>
            <ac:picMk id="5" creationId="{2B53438A-C090-38EB-1695-4D7246935F3D}"/>
          </ac:picMkLst>
        </pc:picChg>
        <pc:picChg chg="add del mod ord">
          <ac:chgData name="Lewis Shaw" userId="ec0b5e1b10eff3f5" providerId="LiveId" clId="{A6B43EE2-8E0D-4AF6-846E-C707130580D8}" dt="2023-04-02T18:34:08.744" v="163"/>
          <ac:picMkLst>
            <pc:docMk/>
            <pc:sldMk cId="4111570924" sldId="274"/>
            <ac:picMk id="11" creationId="{4E5DBB87-F692-CE55-9CD3-F2B8818E2843}"/>
          </ac:picMkLst>
        </pc:picChg>
        <pc:picChg chg="add del mod ord">
          <ac:chgData name="Lewis Shaw" userId="ec0b5e1b10eff3f5" providerId="LiveId" clId="{A6B43EE2-8E0D-4AF6-846E-C707130580D8}" dt="2023-04-02T18:34:08.744" v="163"/>
          <ac:picMkLst>
            <pc:docMk/>
            <pc:sldMk cId="4111570924" sldId="274"/>
            <ac:picMk id="13" creationId="{C6F71721-7671-309A-FFA1-06038AD5BF83}"/>
          </ac:picMkLst>
        </pc:picChg>
        <pc:picChg chg="add del mod">
          <ac:chgData name="Lewis Shaw" userId="ec0b5e1b10eff3f5" providerId="LiveId" clId="{A6B43EE2-8E0D-4AF6-846E-C707130580D8}" dt="2023-04-02T18:34:08.744" v="163"/>
          <ac:picMkLst>
            <pc:docMk/>
            <pc:sldMk cId="4111570924" sldId="274"/>
            <ac:picMk id="15" creationId="{1CDDF0B6-6669-055F-4BF8-5E43E9EBDFFC}"/>
          </ac:picMkLst>
        </pc:picChg>
        <pc:picChg chg="add mod">
          <ac:chgData name="Lewis Shaw" userId="ec0b5e1b10eff3f5" providerId="LiveId" clId="{A6B43EE2-8E0D-4AF6-846E-C707130580D8}" dt="2023-04-02T18:35:01.424" v="171" actId="26606"/>
          <ac:picMkLst>
            <pc:docMk/>
            <pc:sldMk cId="4111570924" sldId="274"/>
            <ac:picMk id="17" creationId="{862F0C9A-5164-D7D8-7E2B-DFD3EB0E5E12}"/>
          </ac:picMkLst>
        </pc:picChg>
        <pc:picChg chg="add mod">
          <ac:chgData name="Lewis Shaw" userId="ec0b5e1b10eff3f5" providerId="LiveId" clId="{A6B43EE2-8E0D-4AF6-846E-C707130580D8}" dt="2023-04-02T18:35:01.424" v="171" actId="26606"/>
          <ac:picMkLst>
            <pc:docMk/>
            <pc:sldMk cId="4111570924" sldId="274"/>
            <ac:picMk id="19" creationId="{8A73D74E-6168-C17B-F573-30517AD8FB82}"/>
          </ac:picMkLst>
        </pc:picChg>
        <pc:picChg chg="add mod">
          <ac:chgData name="Lewis Shaw" userId="ec0b5e1b10eff3f5" providerId="LiveId" clId="{A6B43EE2-8E0D-4AF6-846E-C707130580D8}" dt="2023-04-02T18:35:01.424" v="171" actId="26606"/>
          <ac:picMkLst>
            <pc:docMk/>
            <pc:sldMk cId="4111570924" sldId="274"/>
            <ac:picMk id="25" creationId="{F74BD5C8-DF0B-9A9C-127E-25EBE515FF01}"/>
          </ac:picMkLst>
        </pc:picChg>
        <pc:picChg chg="add del">
          <ac:chgData name="Lewis Shaw" userId="ec0b5e1b10eff3f5" providerId="LiveId" clId="{A6B43EE2-8E0D-4AF6-846E-C707130580D8}" dt="2023-04-02T18:34:08.211" v="161" actId="26606"/>
          <ac:picMkLst>
            <pc:docMk/>
            <pc:sldMk cId="4111570924" sldId="274"/>
            <ac:picMk id="28" creationId="{1A6BDBB1-A7C5-42B1-925F-0029F87D4DFF}"/>
          </ac:picMkLst>
        </pc:picChg>
        <pc:picChg chg="add">
          <ac:chgData name="Lewis Shaw" userId="ec0b5e1b10eff3f5" providerId="LiveId" clId="{A6B43EE2-8E0D-4AF6-846E-C707130580D8}" dt="2023-04-02T18:35:01.424" v="171" actId="26606"/>
          <ac:picMkLst>
            <pc:docMk/>
            <pc:sldMk cId="4111570924" sldId="274"/>
            <ac:picMk id="36" creationId="{3DCCA751-5047-4730-8D91-72C39212ED60}"/>
          </ac:picMkLst>
        </pc:picChg>
        <pc:cxnChg chg="del">
          <ac:chgData name="Lewis Shaw" userId="ec0b5e1b10eff3f5" providerId="LiveId" clId="{A6B43EE2-8E0D-4AF6-846E-C707130580D8}" dt="2023-04-02T18:31:43.850" v="137" actId="478"/>
          <ac:cxnSpMkLst>
            <pc:docMk/>
            <pc:sldMk cId="4111570924" sldId="274"/>
            <ac:cxnSpMk id="7" creationId="{0A3655E4-0962-ACAD-42CA-4BDAB3D7B4AB}"/>
          </ac:cxnSpMkLst>
        </pc:cxnChg>
      </pc:sldChg>
      <pc:sldChg chg="addSp delSp modSp add mod">
        <pc:chgData name="Lewis Shaw" userId="ec0b5e1b10eff3f5" providerId="LiveId" clId="{A6B43EE2-8E0D-4AF6-846E-C707130580D8}" dt="2023-04-03T13:54:12.720" v="3171" actId="478"/>
        <pc:sldMkLst>
          <pc:docMk/>
          <pc:sldMk cId="785205932" sldId="275"/>
        </pc:sldMkLst>
        <pc:spChg chg="mod">
          <ac:chgData name="Lewis Shaw" userId="ec0b5e1b10eff3f5" providerId="LiveId" clId="{A6B43EE2-8E0D-4AF6-846E-C707130580D8}" dt="2023-04-02T19:19:23.758" v="857" actId="20577"/>
          <ac:spMkLst>
            <pc:docMk/>
            <pc:sldMk cId="785205932" sldId="275"/>
            <ac:spMk id="3" creationId="{CDED895F-5C45-3029-C0C9-244E71B1801B}"/>
          </ac:spMkLst>
        </pc:spChg>
        <pc:spChg chg="add mod">
          <ac:chgData name="Lewis Shaw" userId="ec0b5e1b10eff3f5" providerId="LiveId" clId="{A6B43EE2-8E0D-4AF6-846E-C707130580D8}" dt="2023-04-02T19:12:29.632" v="724"/>
          <ac:spMkLst>
            <pc:docMk/>
            <pc:sldMk cId="785205932" sldId="275"/>
            <ac:spMk id="5" creationId="{C3A11E3C-BC44-D6F2-4CC4-15A9FA9899AD}"/>
          </ac:spMkLst>
        </pc:spChg>
        <pc:spChg chg="del">
          <ac:chgData name="Lewis Shaw" userId="ec0b5e1b10eff3f5" providerId="LiveId" clId="{A6B43EE2-8E0D-4AF6-846E-C707130580D8}" dt="2023-04-03T13:54:12.720" v="3171" actId="478"/>
          <ac:spMkLst>
            <pc:docMk/>
            <pc:sldMk cId="785205932" sldId="275"/>
            <ac:spMk id="5" creationId="{E0B81493-D678-EDF5-ED35-F2452F17D8E5}"/>
          </ac:spMkLst>
        </pc:spChg>
        <pc:spChg chg="del">
          <ac:chgData name="Lewis Shaw" userId="ec0b5e1b10eff3f5" providerId="LiveId" clId="{A6B43EE2-8E0D-4AF6-846E-C707130580D8}" dt="2023-04-02T19:16:33.991" v="773" actId="478"/>
          <ac:spMkLst>
            <pc:docMk/>
            <pc:sldMk cId="785205932" sldId="275"/>
            <ac:spMk id="7" creationId="{F160564A-6463-CD30-044B-829BEAFFF51A}"/>
          </ac:spMkLst>
        </pc:spChg>
        <pc:spChg chg="add mod">
          <ac:chgData name="Lewis Shaw" userId="ec0b5e1b10eff3f5" providerId="LiveId" clId="{A6B43EE2-8E0D-4AF6-846E-C707130580D8}" dt="2023-04-02T19:15:42.408" v="765" actId="1076"/>
          <ac:spMkLst>
            <pc:docMk/>
            <pc:sldMk cId="785205932" sldId="275"/>
            <ac:spMk id="9" creationId="{0010FBB3-78CA-093C-6EBC-886A9B23C7B5}"/>
          </ac:spMkLst>
        </pc:spChg>
        <pc:spChg chg="add mod">
          <ac:chgData name="Lewis Shaw" userId="ec0b5e1b10eff3f5" providerId="LiveId" clId="{A6B43EE2-8E0D-4AF6-846E-C707130580D8}" dt="2023-04-02T19:13:20.938" v="739" actId="1076"/>
          <ac:spMkLst>
            <pc:docMk/>
            <pc:sldMk cId="785205932" sldId="275"/>
            <ac:spMk id="14" creationId="{E561F3DF-57AB-962F-37B1-C350C0117D15}"/>
          </ac:spMkLst>
        </pc:spChg>
        <pc:spChg chg="add del mod">
          <ac:chgData name="Lewis Shaw" userId="ec0b5e1b10eff3f5" providerId="LiveId" clId="{A6B43EE2-8E0D-4AF6-846E-C707130580D8}" dt="2023-04-02T19:13:42.626" v="742"/>
          <ac:spMkLst>
            <pc:docMk/>
            <pc:sldMk cId="785205932" sldId="275"/>
            <ac:spMk id="15" creationId="{836E0BD7-5183-3180-61E7-76038529644D}"/>
          </ac:spMkLst>
        </pc:spChg>
        <pc:spChg chg="add del mod">
          <ac:chgData name="Lewis Shaw" userId="ec0b5e1b10eff3f5" providerId="LiveId" clId="{A6B43EE2-8E0D-4AF6-846E-C707130580D8}" dt="2023-04-02T19:13:59.636" v="744" actId="478"/>
          <ac:spMkLst>
            <pc:docMk/>
            <pc:sldMk cId="785205932" sldId="275"/>
            <ac:spMk id="16" creationId="{B0ACF79F-BCF8-A376-D7B5-73724ED47A6D}"/>
          </ac:spMkLst>
        </pc:spChg>
        <pc:spChg chg="add mod">
          <ac:chgData name="Lewis Shaw" userId="ec0b5e1b10eff3f5" providerId="LiveId" clId="{A6B43EE2-8E0D-4AF6-846E-C707130580D8}" dt="2023-04-02T19:15:58.167" v="770" actId="1076"/>
          <ac:spMkLst>
            <pc:docMk/>
            <pc:sldMk cId="785205932" sldId="275"/>
            <ac:spMk id="18" creationId="{CFBB7B45-959C-07C9-8FA4-B4D90EDE66D1}"/>
          </ac:spMkLst>
        </pc:spChg>
        <pc:spChg chg="add mod">
          <ac:chgData name="Lewis Shaw" userId="ec0b5e1b10eff3f5" providerId="LiveId" clId="{A6B43EE2-8E0D-4AF6-846E-C707130580D8}" dt="2023-04-02T19:16:34.383" v="774"/>
          <ac:spMkLst>
            <pc:docMk/>
            <pc:sldMk cId="785205932" sldId="275"/>
            <ac:spMk id="22" creationId="{F06D56FD-89A9-7A6D-22C2-2B743CD25272}"/>
          </ac:spMkLst>
        </pc:spChg>
        <pc:spChg chg="add mod">
          <ac:chgData name="Lewis Shaw" userId="ec0b5e1b10eff3f5" providerId="LiveId" clId="{A6B43EE2-8E0D-4AF6-846E-C707130580D8}" dt="2023-04-02T19:18:07.785" v="780" actId="1076"/>
          <ac:spMkLst>
            <pc:docMk/>
            <pc:sldMk cId="785205932" sldId="275"/>
            <ac:spMk id="23" creationId="{195830B3-1459-80C9-8113-E03B9D8982D7}"/>
          </ac:spMkLst>
        </pc:spChg>
        <pc:picChg chg="add mod">
          <ac:chgData name="Lewis Shaw" userId="ec0b5e1b10eff3f5" providerId="LiveId" clId="{A6B43EE2-8E0D-4AF6-846E-C707130580D8}" dt="2023-04-02T19:15:05.336" v="762" actId="1076"/>
          <ac:picMkLst>
            <pc:docMk/>
            <pc:sldMk cId="785205932" sldId="275"/>
            <ac:picMk id="4" creationId="{F78080C8-A6A7-C3AA-2DB8-025B6BA025CA}"/>
          </ac:picMkLst>
        </pc:picChg>
        <pc:cxnChg chg="add mod">
          <ac:chgData name="Lewis Shaw" userId="ec0b5e1b10eff3f5" providerId="LiveId" clId="{A6B43EE2-8E0D-4AF6-846E-C707130580D8}" dt="2023-04-02T19:13:04.131" v="735" actId="14100"/>
          <ac:cxnSpMkLst>
            <pc:docMk/>
            <pc:sldMk cId="785205932" sldId="275"/>
            <ac:cxnSpMk id="10" creationId="{78E54192-C46E-BE9E-4BB1-5A1FB84FA09D}"/>
          </ac:cxnSpMkLst>
        </pc:cxnChg>
        <pc:cxnChg chg="add mod">
          <ac:chgData name="Lewis Shaw" userId="ec0b5e1b10eff3f5" providerId="LiveId" clId="{A6B43EE2-8E0D-4AF6-846E-C707130580D8}" dt="2023-04-02T19:15:52.294" v="768" actId="14100"/>
          <ac:cxnSpMkLst>
            <pc:docMk/>
            <pc:sldMk cId="785205932" sldId="275"/>
            <ac:cxnSpMk id="17" creationId="{1FEB8D04-8121-A744-35B8-312C9C1D43B7}"/>
          </ac:cxnSpMkLst>
        </pc:cxnChg>
        <pc:cxnChg chg="add mod">
          <ac:chgData name="Lewis Shaw" userId="ec0b5e1b10eff3f5" providerId="LiveId" clId="{A6B43EE2-8E0D-4AF6-846E-C707130580D8}" dt="2023-04-02T19:15:54.502" v="769" actId="1076"/>
          <ac:cxnSpMkLst>
            <pc:docMk/>
            <pc:sldMk cId="785205932" sldId="275"/>
            <ac:cxnSpMk id="19" creationId="{310500EB-7480-9DC0-631C-1DDCC72CE06C}"/>
          </ac:cxnSpMkLst>
        </pc:cxnChg>
      </pc:sldChg>
      <pc:sldChg chg="add del">
        <pc:chgData name="Lewis Shaw" userId="ec0b5e1b10eff3f5" providerId="LiveId" clId="{A6B43EE2-8E0D-4AF6-846E-C707130580D8}" dt="2023-04-02T19:01:15.715" v="581"/>
        <pc:sldMkLst>
          <pc:docMk/>
          <pc:sldMk cId="2525298068" sldId="275"/>
        </pc:sldMkLst>
      </pc:sldChg>
      <pc:sldChg chg="addSp delSp modSp add mod ord">
        <pc:chgData name="Lewis Shaw" userId="ec0b5e1b10eff3f5" providerId="LiveId" clId="{A6B43EE2-8E0D-4AF6-846E-C707130580D8}" dt="2023-04-03T13:54:25.760" v="3174" actId="478"/>
        <pc:sldMkLst>
          <pc:docMk/>
          <pc:sldMk cId="2166525332" sldId="276"/>
        </pc:sldMkLst>
        <pc:spChg chg="mod">
          <ac:chgData name="Lewis Shaw" userId="ec0b5e1b10eff3f5" providerId="LiveId" clId="{A6B43EE2-8E0D-4AF6-846E-C707130580D8}" dt="2023-04-02T19:34:40.633" v="1537" actId="20577"/>
          <ac:spMkLst>
            <pc:docMk/>
            <pc:sldMk cId="2166525332" sldId="276"/>
            <ac:spMk id="2" creationId="{35462F49-2AC7-6E7C-6465-63FEE64AC133}"/>
          </ac:spMkLst>
        </pc:spChg>
        <pc:spChg chg="mod">
          <ac:chgData name="Lewis Shaw" userId="ec0b5e1b10eff3f5" providerId="LiveId" clId="{A6B43EE2-8E0D-4AF6-846E-C707130580D8}" dt="2023-04-02T19:18:58.068" v="835" actId="20577"/>
          <ac:spMkLst>
            <pc:docMk/>
            <pc:sldMk cId="2166525332" sldId="276"/>
            <ac:spMk id="3" creationId="{CDED895F-5C45-3029-C0C9-244E71B1801B}"/>
          </ac:spMkLst>
        </pc:spChg>
        <pc:spChg chg="add mod">
          <ac:chgData name="Lewis Shaw" userId="ec0b5e1b10eff3f5" providerId="LiveId" clId="{A6B43EE2-8E0D-4AF6-846E-C707130580D8}" dt="2023-04-02T19:18:40.968" v="816" actId="20577"/>
          <ac:spMkLst>
            <pc:docMk/>
            <pc:sldMk cId="2166525332" sldId="276"/>
            <ac:spMk id="4" creationId="{5B8A488C-DB86-4376-A8A4-698C47F36D10}"/>
          </ac:spMkLst>
        </pc:spChg>
        <pc:spChg chg="del">
          <ac:chgData name="Lewis Shaw" userId="ec0b5e1b10eff3f5" providerId="LiveId" clId="{A6B43EE2-8E0D-4AF6-846E-C707130580D8}" dt="2023-04-03T13:54:25.760" v="3174" actId="478"/>
          <ac:spMkLst>
            <pc:docMk/>
            <pc:sldMk cId="2166525332" sldId="276"/>
            <ac:spMk id="5" creationId="{74BB090F-7015-F077-4202-1A6DF5669FB2}"/>
          </ac:spMkLst>
        </pc:spChg>
        <pc:picChg chg="add del mod">
          <ac:chgData name="Lewis Shaw" userId="ec0b5e1b10eff3f5" providerId="LiveId" clId="{A6B43EE2-8E0D-4AF6-846E-C707130580D8}" dt="2023-04-02T19:29:07.536" v="1325" actId="1076"/>
          <ac:picMkLst>
            <pc:docMk/>
            <pc:sldMk cId="2166525332" sldId="276"/>
            <ac:picMk id="6" creationId="{8EDADC3D-EC4B-E616-0514-D739B7E701E5}"/>
          </ac:picMkLst>
        </pc:picChg>
        <pc:picChg chg="add del mod">
          <ac:chgData name="Lewis Shaw" userId="ec0b5e1b10eff3f5" providerId="LiveId" clId="{A6B43EE2-8E0D-4AF6-846E-C707130580D8}" dt="2023-04-02T19:20:06.736" v="864" actId="478"/>
          <ac:picMkLst>
            <pc:docMk/>
            <pc:sldMk cId="2166525332" sldId="276"/>
            <ac:picMk id="7" creationId="{621920AE-43A1-5351-1085-9D55370C9E76}"/>
          </ac:picMkLst>
        </pc:picChg>
        <pc:picChg chg="add mod">
          <ac:chgData name="Lewis Shaw" userId="ec0b5e1b10eff3f5" providerId="LiveId" clId="{A6B43EE2-8E0D-4AF6-846E-C707130580D8}" dt="2023-04-02T19:31:21.063" v="1333" actId="14100"/>
          <ac:picMkLst>
            <pc:docMk/>
            <pc:sldMk cId="2166525332" sldId="276"/>
            <ac:picMk id="10" creationId="{B8ACFC9D-D23E-D539-0D8B-0F7BEDB0DCBE}"/>
          </ac:picMkLst>
        </pc:picChg>
      </pc:sldChg>
      <pc:sldChg chg="addSp delSp modSp add mod">
        <pc:chgData name="Lewis Shaw" userId="ec0b5e1b10eff3f5" providerId="LiveId" clId="{A6B43EE2-8E0D-4AF6-846E-C707130580D8}" dt="2023-04-03T13:54:19.042" v="3172" actId="478"/>
        <pc:sldMkLst>
          <pc:docMk/>
          <pc:sldMk cId="3200124404" sldId="277"/>
        </pc:sldMkLst>
        <pc:spChg chg="del">
          <ac:chgData name="Lewis Shaw" userId="ec0b5e1b10eff3f5" providerId="LiveId" clId="{A6B43EE2-8E0D-4AF6-846E-C707130580D8}" dt="2023-04-03T13:54:19.042" v="3172" actId="478"/>
          <ac:spMkLst>
            <pc:docMk/>
            <pc:sldMk cId="3200124404" sldId="277"/>
            <ac:spMk id="5" creationId="{9038F3EE-40ED-3BC9-ED31-764E4D985544}"/>
          </ac:spMkLst>
        </pc:spChg>
        <pc:spChg chg="mod">
          <ac:chgData name="Lewis Shaw" userId="ec0b5e1b10eff3f5" providerId="LiveId" clId="{A6B43EE2-8E0D-4AF6-846E-C707130580D8}" dt="2023-04-02T19:24:21.300" v="1097" actId="20577"/>
          <ac:spMkLst>
            <pc:docMk/>
            <pc:sldMk cId="3200124404" sldId="277"/>
            <ac:spMk id="22" creationId="{F06D56FD-89A9-7A6D-22C2-2B743CD25272}"/>
          </ac:spMkLst>
        </pc:spChg>
        <pc:picChg chg="add mod">
          <ac:chgData name="Lewis Shaw" userId="ec0b5e1b10eff3f5" providerId="LiveId" clId="{A6B43EE2-8E0D-4AF6-846E-C707130580D8}" dt="2023-04-02T19:22:20.162" v="872" actId="14100"/>
          <ac:picMkLst>
            <pc:docMk/>
            <pc:sldMk cId="3200124404" sldId="277"/>
            <ac:picMk id="7" creationId="{FEC171BA-27A3-2414-E038-D87896F2B989}"/>
          </ac:picMkLst>
        </pc:picChg>
      </pc:sldChg>
      <pc:sldChg chg="addSp delSp modSp add mod">
        <pc:chgData name="Lewis Shaw" userId="ec0b5e1b10eff3f5" providerId="LiveId" clId="{A6B43EE2-8E0D-4AF6-846E-C707130580D8}" dt="2023-04-03T13:54:21.785" v="3173" actId="478"/>
        <pc:sldMkLst>
          <pc:docMk/>
          <pc:sldMk cId="2410712755" sldId="278"/>
        </pc:sldMkLst>
        <pc:spChg chg="del">
          <ac:chgData name="Lewis Shaw" userId="ec0b5e1b10eff3f5" providerId="LiveId" clId="{A6B43EE2-8E0D-4AF6-846E-C707130580D8}" dt="2023-04-03T13:54:21.785" v="3173" actId="478"/>
          <ac:spMkLst>
            <pc:docMk/>
            <pc:sldMk cId="2410712755" sldId="278"/>
            <ac:spMk id="5" creationId="{863865A3-A42F-D3D4-219A-68CED3B79CE2}"/>
          </ac:spMkLst>
        </pc:spChg>
        <pc:spChg chg="mod">
          <ac:chgData name="Lewis Shaw" userId="ec0b5e1b10eff3f5" providerId="LiveId" clId="{A6B43EE2-8E0D-4AF6-846E-C707130580D8}" dt="2023-04-02T19:28:44.797" v="1324" actId="20577"/>
          <ac:spMkLst>
            <pc:docMk/>
            <pc:sldMk cId="2410712755" sldId="278"/>
            <ac:spMk id="22" creationId="{F06D56FD-89A9-7A6D-22C2-2B743CD25272}"/>
          </ac:spMkLst>
        </pc:spChg>
        <pc:picChg chg="add mod">
          <ac:chgData name="Lewis Shaw" userId="ec0b5e1b10eff3f5" providerId="LiveId" clId="{A6B43EE2-8E0D-4AF6-846E-C707130580D8}" dt="2023-04-02T19:27:12.473" v="1106" actId="14100"/>
          <ac:picMkLst>
            <pc:docMk/>
            <pc:sldMk cId="2410712755" sldId="278"/>
            <ac:picMk id="7" creationId="{98DF72EB-45F5-CB17-4C9E-FEA81DAE384A}"/>
          </ac:picMkLst>
        </pc:picChg>
      </pc:sldChg>
      <pc:sldChg chg="addSp delSp modSp add mod">
        <pc:chgData name="Lewis Shaw" userId="ec0b5e1b10eff3f5" providerId="LiveId" clId="{A6B43EE2-8E0D-4AF6-846E-C707130580D8}" dt="2023-04-03T13:54:29.343" v="3175" actId="478"/>
        <pc:sldMkLst>
          <pc:docMk/>
          <pc:sldMk cId="2636134966" sldId="279"/>
        </pc:sldMkLst>
        <pc:spChg chg="mod">
          <ac:chgData name="Lewis Shaw" userId="ec0b5e1b10eff3f5" providerId="LiveId" clId="{A6B43EE2-8E0D-4AF6-846E-C707130580D8}" dt="2023-04-02T19:34:29.607" v="1536" actId="20577"/>
          <ac:spMkLst>
            <pc:docMk/>
            <pc:sldMk cId="2636134966" sldId="279"/>
            <ac:spMk id="2" creationId="{35462F49-2AC7-6E7C-6465-63FEE64AC133}"/>
          </ac:spMkLst>
        </pc:spChg>
        <pc:spChg chg="del">
          <ac:chgData name="Lewis Shaw" userId="ec0b5e1b10eff3f5" providerId="LiveId" clId="{A6B43EE2-8E0D-4AF6-846E-C707130580D8}" dt="2023-04-03T13:54:29.343" v="3175" actId="478"/>
          <ac:spMkLst>
            <pc:docMk/>
            <pc:sldMk cId="2636134966" sldId="279"/>
            <ac:spMk id="5" creationId="{BC9F2802-D490-E391-357F-C4929BC1D4C0}"/>
          </ac:spMkLst>
        </pc:spChg>
        <pc:picChg chg="add mod">
          <ac:chgData name="Lewis Shaw" userId="ec0b5e1b10eff3f5" providerId="LiveId" clId="{A6B43EE2-8E0D-4AF6-846E-C707130580D8}" dt="2023-04-02T19:33:36.285" v="1449" actId="14100"/>
          <ac:picMkLst>
            <pc:docMk/>
            <pc:sldMk cId="2636134966" sldId="279"/>
            <ac:picMk id="7" creationId="{E22B0D17-A682-77B8-E96A-553F74DDE663}"/>
          </ac:picMkLst>
        </pc:picChg>
      </pc:sldChg>
      <pc:sldChg chg="addSp delSp modSp add mod">
        <pc:chgData name="Lewis Shaw" userId="ec0b5e1b10eff3f5" providerId="LiveId" clId="{A6B43EE2-8E0D-4AF6-846E-C707130580D8}" dt="2023-04-03T13:54:33.475" v="3176" actId="478"/>
        <pc:sldMkLst>
          <pc:docMk/>
          <pc:sldMk cId="3593270014" sldId="280"/>
        </pc:sldMkLst>
        <pc:spChg chg="mod">
          <ac:chgData name="Lewis Shaw" userId="ec0b5e1b10eff3f5" providerId="LiveId" clId="{A6B43EE2-8E0D-4AF6-846E-C707130580D8}" dt="2023-04-02T19:48:45.785" v="1945" actId="20577"/>
          <ac:spMkLst>
            <pc:docMk/>
            <pc:sldMk cId="3593270014" sldId="280"/>
            <ac:spMk id="2" creationId="{35462F49-2AC7-6E7C-6465-63FEE64AC133}"/>
          </ac:spMkLst>
        </pc:spChg>
        <pc:spChg chg="mod">
          <ac:chgData name="Lewis Shaw" userId="ec0b5e1b10eff3f5" providerId="LiveId" clId="{A6B43EE2-8E0D-4AF6-846E-C707130580D8}" dt="2023-04-02T19:35:24.233" v="1572" actId="20577"/>
          <ac:spMkLst>
            <pc:docMk/>
            <pc:sldMk cId="3593270014" sldId="280"/>
            <ac:spMk id="3" creationId="{CDED895F-5C45-3029-C0C9-244E71B1801B}"/>
          </ac:spMkLst>
        </pc:spChg>
        <pc:spChg chg="mod">
          <ac:chgData name="Lewis Shaw" userId="ec0b5e1b10eff3f5" providerId="LiveId" clId="{A6B43EE2-8E0D-4AF6-846E-C707130580D8}" dt="2023-04-02T19:35:26.963" v="1574" actId="20577"/>
          <ac:spMkLst>
            <pc:docMk/>
            <pc:sldMk cId="3593270014" sldId="280"/>
            <ac:spMk id="4" creationId="{5B8A488C-DB86-4376-A8A4-698C47F36D10}"/>
          </ac:spMkLst>
        </pc:spChg>
        <pc:spChg chg="del">
          <ac:chgData name="Lewis Shaw" userId="ec0b5e1b10eff3f5" providerId="LiveId" clId="{A6B43EE2-8E0D-4AF6-846E-C707130580D8}" dt="2023-04-03T13:54:33.475" v="3176" actId="478"/>
          <ac:spMkLst>
            <pc:docMk/>
            <pc:sldMk cId="3593270014" sldId="280"/>
            <ac:spMk id="5" creationId="{14861B3A-FFFD-2690-A930-559C517857E2}"/>
          </ac:spMkLst>
        </pc:spChg>
        <pc:spChg chg="add del mod">
          <ac:chgData name="Lewis Shaw" userId="ec0b5e1b10eff3f5" providerId="LiveId" clId="{A6B43EE2-8E0D-4AF6-846E-C707130580D8}" dt="2023-04-02T19:50:03.177" v="1956" actId="478"/>
          <ac:spMkLst>
            <pc:docMk/>
            <pc:sldMk cId="3593270014" sldId="280"/>
            <ac:spMk id="14" creationId="{EB47DA2B-C3E5-C87E-54A2-355040BDF22F}"/>
          </ac:spMkLst>
        </pc:spChg>
        <pc:spChg chg="add del mod">
          <ac:chgData name="Lewis Shaw" userId="ec0b5e1b10eff3f5" providerId="LiveId" clId="{A6B43EE2-8E0D-4AF6-846E-C707130580D8}" dt="2023-04-02T19:49:19.511" v="1946" actId="21"/>
          <ac:spMkLst>
            <pc:docMk/>
            <pc:sldMk cId="3593270014" sldId="280"/>
            <ac:spMk id="18" creationId="{BD1F2B0C-2670-B2ED-3790-9F54C30BDD28}"/>
          </ac:spMkLst>
        </pc:spChg>
        <pc:spChg chg="add del mod">
          <ac:chgData name="Lewis Shaw" userId="ec0b5e1b10eff3f5" providerId="LiveId" clId="{A6B43EE2-8E0D-4AF6-846E-C707130580D8}" dt="2023-04-02T19:49:19.511" v="1946" actId="21"/>
          <ac:spMkLst>
            <pc:docMk/>
            <pc:sldMk cId="3593270014" sldId="280"/>
            <ac:spMk id="19" creationId="{B2638AFF-4163-4C6C-7604-03AF1B711F06}"/>
          </ac:spMkLst>
        </pc:spChg>
        <pc:spChg chg="add del mod">
          <ac:chgData name="Lewis Shaw" userId="ec0b5e1b10eff3f5" providerId="LiveId" clId="{A6B43EE2-8E0D-4AF6-846E-C707130580D8}" dt="2023-04-02T19:49:19.511" v="1946" actId="21"/>
          <ac:spMkLst>
            <pc:docMk/>
            <pc:sldMk cId="3593270014" sldId="280"/>
            <ac:spMk id="21" creationId="{7B69733A-B22D-21AF-110A-FD25C30C1E1D}"/>
          </ac:spMkLst>
        </pc:spChg>
        <pc:spChg chg="add del mod">
          <ac:chgData name="Lewis Shaw" userId="ec0b5e1b10eff3f5" providerId="LiveId" clId="{A6B43EE2-8E0D-4AF6-846E-C707130580D8}" dt="2023-04-02T19:49:24.053" v="1948"/>
          <ac:spMkLst>
            <pc:docMk/>
            <pc:sldMk cId="3593270014" sldId="280"/>
            <ac:spMk id="25" creationId="{D613E8BC-102A-FDAF-76B2-D7DE500D536E}"/>
          </ac:spMkLst>
        </pc:spChg>
        <pc:spChg chg="add del mod">
          <ac:chgData name="Lewis Shaw" userId="ec0b5e1b10eff3f5" providerId="LiveId" clId="{A6B43EE2-8E0D-4AF6-846E-C707130580D8}" dt="2023-04-02T19:49:24.053" v="1948"/>
          <ac:spMkLst>
            <pc:docMk/>
            <pc:sldMk cId="3593270014" sldId="280"/>
            <ac:spMk id="26" creationId="{D5154A64-AF10-AECC-5213-EF3EE07CAEBD}"/>
          </ac:spMkLst>
        </pc:spChg>
        <pc:spChg chg="add del mod">
          <ac:chgData name="Lewis Shaw" userId="ec0b5e1b10eff3f5" providerId="LiveId" clId="{A6B43EE2-8E0D-4AF6-846E-C707130580D8}" dt="2023-04-02T19:49:24.053" v="1948"/>
          <ac:spMkLst>
            <pc:docMk/>
            <pc:sldMk cId="3593270014" sldId="280"/>
            <ac:spMk id="28" creationId="{A42F687E-3666-DA01-0052-EFE0C4330227}"/>
          </ac:spMkLst>
        </pc:spChg>
        <pc:picChg chg="add mod">
          <ac:chgData name="Lewis Shaw" userId="ec0b5e1b10eff3f5" providerId="LiveId" clId="{A6B43EE2-8E0D-4AF6-846E-C707130580D8}" dt="2023-04-02T19:43:03.946" v="1736" actId="14100"/>
          <ac:picMkLst>
            <pc:docMk/>
            <pc:sldMk cId="3593270014" sldId="280"/>
            <ac:picMk id="9" creationId="{469C3D28-C587-5609-70E2-F4D6B3CA39ED}"/>
          </ac:picMkLst>
        </pc:picChg>
        <pc:picChg chg="add del mod">
          <ac:chgData name="Lewis Shaw" userId="ec0b5e1b10eff3f5" providerId="LiveId" clId="{A6B43EE2-8E0D-4AF6-846E-C707130580D8}" dt="2023-04-02T19:50:03.177" v="1956" actId="478"/>
          <ac:picMkLst>
            <pc:docMk/>
            <pc:sldMk cId="3593270014" sldId="280"/>
            <ac:picMk id="12" creationId="{32CB552B-F85B-BC77-7A0D-F2CAA72D4B45}"/>
          </ac:picMkLst>
        </pc:picChg>
        <pc:picChg chg="add del mod">
          <ac:chgData name="Lewis Shaw" userId="ec0b5e1b10eff3f5" providerId="LiveId" clId="{A6B43EE2-8E0D-4AF6-846E-C707130580D8}" dt="2023-04-02T19:49:19.511" v="1946" actId="21"/>
          <ac:picMkLst>
            <pc:docMk/>
            <pc:sldMk cId="3593270014" sldId="280"/>
            <ac:picMk id="16" creationId="{C59588E7-E0CF-BF65-E9D0-EAC8D5532D12}"/>
          </ac:picMkLst>
        </pc:picChg>
        <pc:picChg chg="add del mod">
          <ac:chgData name="Lewis Shaw" userId="ec0b5e1b10eff3f5" providerId="LiveId" clId="{A6B43EE2-8E0D-4AF6-846E-C707130580D8}" dt="2023-04-02T19:49:24.053" v="1948"/>
          <ac:picMkLst>
            <pc:docMk/>
            <pc:sldMk cId="3593270014" sldId="280"/>
            <ac:picMk id="23" creationId="{CFA186DA-5A12-5ECD-B0D9-7D41208ED500}"/>
          </ac:picMkLst>
        </pc:picChg>
        <pc:cxnChg chg="add del mod">
          <ac:chgData name="Lewis Shaw" userId="ec0b5e1b10eff3f5" providerId="LiveId" clId="{A6B43EE2-8E0D-4AF6-846E-C707130580D8}" dt="2023-04-02T19:50:03.177" v="1956" actId="478"/>
          <ac:cxnSpMkLst>
            <pc:docMk/>
            <pc:sldMk cId="3593270014" sldId="280"/>
            <ac:cxnSpMk id="13" creationId="{CF640067-B249-C930-8548-46C7CBC225B1}"/>
          </ac:cxnSpMkLst>
        </pc:cxnChg>
        <pc:cxnChg chg="add del mod">
          <ac:chgData name="Lewis Shaw" userId="ec0b5e1b10eff3f5" providerId="LiveId" clId="{A6B43EE2-8E0D-4AF6-846E-C707130580D8}" dt="2023-04-02T19:49:19.511" v="1946" actId="21"/>
          <ac:cxnSpMkLst>
            <pc:docMk/>
            <pc:sldMk cId="3593270014" sldId="280"/>
            <ac:cxnSpMk id="17" creationId="{CFF67390-A6CF-F747-6512-ECCCF130933E}"/>
          </ac:cxnSpMkLst>
        </pc:cxnChg>
        <pc:cxnChg chg="add del mod">
          <ac:chgData name="Lewis Shaw" userId="ec0b5e1b10eff3f5" providerId="LiveId" clId="{A6B43EE2-8E0D-4AF6-846E-C707130580D8}" dt="2023-04-02T19:49:19.511" v="1946" actId="21"/>
          <ac:cxnSpMkLst>
            <pc:docMk/>
            <pc:sldMk cId="3593270014" sldId="280"/>
            <ac:cxnSpMk id="20" creationId="{F133548C-47FA-C769-CBB5-6B78DDC1200E}"/>
          </ac:cxnSpMkLst>
        </pc:cxnChg>
        <pc:cxnChg chg="add del mod">
          <ac:chgData name="Lewis Shaw" userId="ec0b5e1b10eff3f5" providerId="LiveId" clId="{A6B43EE2-8E0D-4AF6-846E-C707130580D8}" dt="2023-04-02T19:49:19.511" v="1946" actId="21"/>
          <ac:cxnSpMkLst>
            <pc:docMk/>
            <pc:sldMk cId="3593270014" sldId="280"/>
            <ac:cxnSpMk id="22" creationId="{4364FFFB-C9D2-3678-FF30-C876C0491817}"/>
          </ac:cxnSpMkLst>
        </pc:cxnChg>
        <pc:cxnChg chg="add del mod">
          <ac:chgData name="Lewis Shaw" userId="ec0b5e1b10eff3f5" providerId="LiveId" clId="{A6B43EE2-8E0D-4AF6-846E-C707130580D8}" dt="2023-04-02T19:49:24.053" v="1948"/>
          <ac:cxnSpMkLst>
            <pc:docMk/>
            <pc:sldMk cId="3593270014" sldId="280"/>
            <ac:cxnSpMk id="24" creationId="{3BE37C80-D58E-BF8A-46B0-9D4B209A6284}"/>
          </ac:cxnSpMkLst>
        </pc:cxnChg>
        <pc:cxnChg chg="add del mod">
          <ac:chgData name="Lewis Shaw" userId="ec0b5e1b10eff3f5" providerId="LiveId" clId="{A6B43EE2-8E0D-4AF6-846E-C707130580D8}" dt="2023-04-02T19:49:24.053" v="1948"/>
          <ac:cxnSpMkLst>
            <pc:docMk/>
            <pc:sldMk cId="3593270014" sldId="280"/>
            <ac:cxnSpMk id="27" creationId="{98CA0266-42D1-20F0-E193-F838BA15ADA3}"/>
          </ac:cxnSpMkLst>
        </pc:cxnChg>
        <pc:cxnChg chg="add del mod">
          <ac:chgData name="Lewis Shaw" userId="ec0b5e1b10eff3f5" providerId="LiveId" clId="{A6B43EE2-8E0D-4AF6-846E-C707130580D8}" dt="2023-04-02T19:49:24.053" v="1948"/>
          <ac:cxnSpMkLst>
            <pc:docMk/>
            <pc:sldMk cId="3593270014" sldId="280"/>
            <ac:cxnSpMk id="29" creationId="{1D476F83-10EC-B3F6-CF35-623DCFD8EF91}"/>
          </ac:cxnSpMkLst>
        </pc:cxnChg>
      </pc:sldChg>
      <pc:sldChg chg="addSp delSp modSp add mod">
        <pc:chgData name="Lewis Shaw" userId="ec0b5e1b10eff3f5" providerId="LiveId" clId="{A6B43EE2-8E0D-4AF6-846E-C707130580D8}" dt="2023-04-03T13:54:59.154" v="3179" actId="478"/>
        <pc:sldMkLst>
          <pc:docMk/>
          <pc:sldMk cId="2932514560" sldId="281"/>
        </pc:sldMkLst>
        <pc:spChg chg="mod">
          <ac:chgData name="Lewis Shaw" userId="ec0b5e1b10eff3f5" providerId="LiveId" clId="{A6B43EE2-8E0D-4AF6-846E-C707130580D8}" dt="2023-04-02T19:53:38.388" v="2133" actId="5793"/>
          <ac:spMkLst>
            <pc:docMk/>
            <pc:sldMk cId="2932514560" sldId="281"/>
            <ac:spMk id="2" creationId="{35462F49-2AC7-6E7C-6465-63FEE64AC133}"/>
          </ac:spMkLst>
        </pc:spChg>
        <pc:spChg chg="del">
          <ac:chgData name="Lewis Shaw" userId="ec0b5e1b10eff3f5" providerId="LiveId" clId="{A6B43EE2-8E0D-4AF6-846E-C707130580D8}" dt="2023-04-03T13:54:59.154" v="3179" actId="478"/>
          <ac:spMkLst>
            <pc:docMk/>
            <pc:sldMk cId="2932514560" sldId="281"/>
            <ac:spMk id="5" creationId="{6EF5D25A-9132-A54D-F682-12F53C702559}"/>
          </ac:spMkLst>
        </pc:spChg>
        <pc:spChg chg="del">
          <ac:chgData name="Lewis Shaw" userId="ec0b5e1b10eff3f5" providerId="LiveId" clId="{A6B43EE2-8E0D-4AF6-846E-C707130580D8}" dt="2023-04-02T19:57:53.877" v="2181" actId="478"/>
          <ac:spMkLst>
            <pc:docMk/>
            <pc:sldMk cId="2932514560" sldId="281"/>
            <ac:spMk id="14" creationId="{EB47DA2B-C3E5-C87E-54A2-355040BDF22F}"/>
          </ac:spMkLst>
        </pc:spChg>
        <pc:spChg chg="add del mod">
          <ac:chgData name="Lewis Shaw" userId="ec0b5e1b10eff3f5" providerId="LiveId" clId="{A6B43EE2-8E0D-4AF6-846E-C707130580D8}" dt="2023-04-02T19:57:53.877" v="2181" actId="478"/>
          <ac:spMkLst>
            <pc:docMk/>
            <pc:sldMk cId="2932514560" sldId="281"/>
            <ac:spMk id="15" creationId="{815CD804-F155-78FF-ADD2-D9715A490912}"/>
          </ac:spMkLst>
        </pc:spChg>
        <pc:spChg chg="add del mod">
          <ac:chgData name="Lewis Shaw" userId="ec0b5e1b10eff3f5" providerId="LiveId" clId="{A6B43EE2-8E0D-4AF6-846E-C707130580D8}" dt="2023-04-02T19:57:53.877" v="2181" actId="478"/>
          <ac:spMkLst>
            <pc:docMk/>
            <pc:sldMk cId="2932514560" sldId="281"/>
            <ac:spMk id="16" creationId="{06A7AC09-1DA1-9CFB-8509-F39D3B0412C1}"/>
          </ac:spMkLst>
        </pc:spChg>
        <pc:spChg chg="add del mod">
          <ac:chgData name="Lewis Shaw" userId="ec0b5e1b10eff3f5" providerId="LiveId" clId="{A6B43EE2-8E0D-4AF6-846E-C707130580D8}" dt="2023-04-02T19:57:53.877" v="2181" actId="478"/>
          <ac:spMkLst>
            <pc:docMk/>
            <pc:sldMk cId="2932514560" sldId="281"/>
            <ac:spMk id="18" creationId="{17568512-9F12-7255-5490-869BF09C0813}"/>
          </ac:spMkLst>
        </pc:spChg>
        <pc:spChg chg="add mod">
          <ac:chgData name="Lewis Shaw" userId="ec0b5e1b10eff3f5" providerId="LiveId" clId="{A6B43EE2-8E0D-4AF6-846E-C707130580D8}" dt="2023-04-02T19:57:07.660" v="2167" actId="571"/>
          <ac:spMkLst>
            <pc:docMk/>
            <pc:sldMk cId="2932514560" sldId="281"/>
            <ac:spMk id="28" creationId="{684B5675-D4CC-1BB3-E884-36C96CC8294D}"/>
          </ac:spMkLst>
        </pc:spChg>
        <pc:spChg chg="add del mod">
          <ac:chgData name="Lewis Shaw" userId="ec0b5e1b10eff3f5" providerId="LiveId" clId="{A6B43EE2-8E0D-4AF6-846E-C707130580D8}" dt="2023-04-02T19:57:14.628" v="2169" actId="21"/>
          <ac:spMkLst>
            <pc:docMk/>
            <pc:sldMk cId="2932514560" sldId="281"/>
            <ac:spMk id="32" creationId="{CEED24C8-0A08-29AF-FC97-4912BEA771C4}"/>
          </ac:spMkLst>
        </pc:spChg>
        <pc:spChg chg="add del mod">
          <ac:chgData name="Lewis Shaw" userId="ec0b5e1b10eff3f5" providerId="LiveId" clId="{A6B43EE2-8E0D-4AF6-846E-C707130580D8}" dt="2023-04-02T19:57:14.628" v="2169" actId="21"/>
          <ac:spMkLst>
            <pc:docMk/>
            <pc:sldMk cId="2932514560" sldId="281"/>
            <ac:spMk id="33" creationId="{D8B67EE1-C24F-A69A-5BB8-47DD032F01BC}"/>
          </ac:spMkLst>
        </pc:spChg>
        <pc:spChg chg="add del mod">
          <ac:chgData name="Lewis Shaw" userId="ec0b5e1b10eff3f5" providerId="LiveId" clId="{A6B43EE2-8E0D-4AF6-846E-C707130580D8}" dt="2023-04-02T19:57:14.628" v="2169" actId="21"/>
          <ac:spMkLst>
            <pc:docMk/>
            <pc:sldMk cId="2932514560" sldId="281"/>
            <ac:spMk id="35" creationId="{09572DBD-BE3F-6609-B70D-E9F4A92B038B}"/>
          </ac:spMkLst>
        </pc:spChg>
        <pc:spChg chg="add del mod">
          <ac:chgData name="Lewis Shaw" userId="ec0b5e1b10eff3f5" providerId="LiveId" clId="{A6B43EE2-8E0D-4AF6-846E-C707130580D8}" dt="2023-04-02T19:57:27.060" v="2172" actId="478"/>
          <ac:spMkLst>
            <pc:docMk/>
            <pc:sldMk cId="2932514560" sldId="281"/>
            <ac:spMk id="39" creationId="{38A47C62-F20C-0C51-4EF2-DA87113CAA5F}"/>
          </ac:spMkLst>
        </pc:spChg>
        <pc:spChg chg="add del mod">
          <ac:chgData name="Lewis Shaw" userId="ec0b5e1b10eff3f5" providerId="LiveId" clId="{A6B43EE2-8E0D-4AF6-846E-C707130580D8}" dt="2023-04-02T19:57:27.060" v="2172" actId="478"/>
          <ac:spMkLst>
            <pc:docMk/>
            <pc:sldMk cId="2932514560" sldId="281"/>
            <ac:spMk id="40" creationId="{4AB616E4-0F44-65E7-0D4B-BD1D8CCCE3F9}"/>
          </ac:spMkLst>
        </pc:spChg>
        <pc:spChg chg="add del mod">
          <ac:chgData name="Lewis Shaw" userId="ec0b5e1b10eff3f5" providerId="LiveId" clId="{A6B43EE2-8E0D-4AF6-846E-C707130580D8}" dt="2023-04-02T19:57:27.060" v="2172" actId="478"/>
          <ac:spMkLst>
            <pc:docMk/>
            <pc:sldMk cId="2932514560" sldId="281"/>
            <ac:spMk id="42" creationId="{833341C0-7538-A138-00E6-15A0579C4EF6}"/>
          </ac:spMkLst>
        </pc:spChg>
        <pc:spChg chg="add mod">
          <ac:chgData name="Lewis Shaw" userId="ec0b5e1b10eff3f5" providerId="LiveId" clId="{A6B43EE2-8E0D-4AF6-846E-C707130580D8}" dt="2023-04-02T19:57:33.150" v="2174" actId="571"/>
          <ac:spMkLst>
            <pc:docMk/>
            <pc:sldMk cId="2932514560" sldId="281"/>
            <ac:spMk id="44" creationId="{27008D09-D0E3-04E9-728F-1CD25888AF90}"/>
          </ac:spMkLst>
        </pc:spChg>
        <pc:picChg chg="add del mod">
          <ac:chgData name="Lewis Shaw" userId="ec0b5e1b10eff3f5" providerId="LiveId" clId="{A6B43EE2-8E0D-4AF6-846E-C707130580D8}" dt="2023-04-02T19:57:37.867" v="2175" actId="478"/>
          <ac:picMkLst>
            <pc:docMk/>
            <pc:sldMk cId="2932514560" sldId="281"/>
            <ac:picMk id="5" creationId="{2467C42B-2001-B8AA-5779-604108E0F4CB}"/>
          </ac:picMkLst>
        </pc:picChg>
        <pc:picChg chg="del">
          <ac:chgData name="Lewis Shaw" userId="ec0b5e1b10eff3f5" providerId="LiveId" clId="{A6B43EE2-8E0D-4AF6-846E-C707130580D8}" dt="2023-04-02T19:57:42.814" v="2180" actId="478"/>
          <ac:picMkLst>
            <pc:docMk/>
            <pc:sldMk cId="2932514560" sldId="281"/>
            <ac:picMk id="6" creationId="{8EDADC3D-EC4B-E616-0514-D739B7E701E5}"/>
          </ac:picMkLst>
        </pc:picChg>
        <pc:picChg chg="del">
          <ac:chgData name="Lewis Shaw" userId="ec0b5e1b10eff3f5" providerId="LiveId" clId="{A6B43EE2-8E0D-4AF6-846E-C707130580D8}" dt="2023-04-02T19:57:41.384" v="2178" actId="478"/>
          <ac:picMkLst>
            <pc:docMk/>
            <pc:sldMk cId="2932514560" sldId="281"/>
            <ac:picMk id="7" creationId="{E22B0D17-A682-77B8-E96A-553F74DDE663}"/>
          </ac:picMkLst>
        </pc:picChg>
        <pc:picChg chg="del">
          <ac:chgData name="Lewis Shaw" userId="ec0b5e1b10eff3f5" providerId="LiveId" clId="{A6B43EE2-8E0D-4AF6-846E-C707130580D8}" dt="2023-04-02T19:57:40.453" v="2177" actId="478"/>
          <ac:picMkLst>
            <pc:docMk/>
            <pc:sldMk cId="2932514560" sldId="281"/>
            <ac:picMk id="9" creationId="{469C3D28-C587-5609-70E2-F4D6B3CA39ED}"/>
          </ac:picMkLst>
        </pc:picChg>
        <pc:picChg chg="del">
          <ac:chgData name="Lewis Shaw" userId="ec0b5e1b10eff3f5" providerId="LiveId" clId="{A6B43EE2-8E0D-4AF6-846E-C707130580D8}" dt="2023-04-02T19:57:42.125" v="2179" actId="478"/>
          <ac:picMkLst>
            <pc:docMk/>
            <pc:sldMk cId="2932514560" sldId="281"/>
            <ac:picMk id="10" creationId="{B8ACFC9D-D23E-D539-0D8B-0F7BEDB0DCBE}"/>
          </ac:picMkLst>
        </pc:picChg>
        <pc:picChg chg="del">
          <ac:chgData name="Lewis Shaw" userId="ec0b5e1b10eff3f5" providerId="LiveId" clId="{A6B43EE2-8E0D-4AF6-846E-C707130580D8}" dt="2023-04-02T19:57:38.728" v="2176" actId="478"/>
          <ac:picMkLst>
            <pc:docMk/>
            <pc:sldMk cId="2932514560" sldId="281"/>
            <ac:picMk id="12" creationId="{32CB552B-F85B-BC77-7A0D-F2CAA72D4B45}"/>
          </ac:picMkLst>
        </pc:picChg>
        <pc:picChg chg="add del mod">
          <ac:chgData name="Lewis Shaw" userId="ec0b5e1b10eff3f5" providerId="LiveId" clId="{A6B43EE2-8E0D-4AF6-846E-C707130580D8}" dt="2023-04-02T19:56:43.600" v="2162" actId="21"/>
          <ac:picMkLst>
            <pc:docMk/>
            <pc:sldMk cId="2932514560" sldId="281"/>
            <ac:picMk id="21" creationId="{9FB69439-D92E-128D-84C7-CAE9EF2DF052}"/>
          </ac:picMkLst>
        </pc:picChg>
        <pc:picChg chg="add del mod">
          <ac:chgData name="Lewis Shaw" userId="ec0b5e1b10eff3f5" providerId="LiveId" clId="{A6B43EE2-8E0D-4AF6-846E-C707130580D8}" dt="2023-04-02T19:55:45.378" v="2151" actId="21"/>
          <ac:picMkLst>
            <pc:docMk/>
            <pc:sldMk cId="2932514560" sldId="281"/>
            <ac:picMk id="23" creationId="{601A37E2-F7B9-B05C-CC54-47F6D4F4038F}"/>
          </ac:picMkLst>
        </pc:picChg>
        <pc:picChg chg="add del mod">
          <ac:chgData name="Lewis Shaw" userId="ec0b5e1b10eff3f5" providerId="LiveId" clId="{A6B43EE2-8E0D-4AF6-846E-C707130580D8}" dt="2023-04-02T19:54:49.321" v="2141" actId="21"/>
          <ac:picMkLst>
            <pc:docMk/>
            <pc:sldMk cId="2932514560" sldId="281"/>
            <ac:picMk id="25" creationId="{FB5E5F06-EEE9-D82B-0E47-9CFFD4387888}"/>
          </ac:picMkLst>
        </pc:picChg>
        <pc:picChg chg="add mod ord">
          <ac:chgData name="Lewis Shaw" userId="ec0b5e1b10eff3f5" providerId="LiveId" clId="{A6B43EE2-8E0D-4AF6-846E-C707130580D8}" dt="2023-04-02T19:57:01.220" v="2165" actId="167"/>
          <ac:picMkLst>
            <pc:docMk/>
            <pc:sldMk cId="2932514560" sldId="281"/>
            <ac:picMk id="26" creationId="{FF8F147F-7C5B-D142-962D-C9C4F3FD617B}"/>
          </ac:picMkLst>
        </pc:picChg>
        <pc:picChg chg="add del mod">
          <ac:chgData name="Lewis Shaw" userId="ec0b5e1b10eff3f5" providerId="LiveId" clId="{A6B43EE2-8E0D-4AF6-846E-C707130580D8}" dt="2023-04-02T19:57:14.628" v="2169" actId="21"/>
          <ac:picMkLst>
            <pc:docMk/>
            <pc:sldMk cId="2932514560" sldId="281"/>
            <ac:picMk id="30" creationId="{FC6E92F3-A6E7-A221-4509-ADF3E8F72626}"/>
          </ac:picMkLst>
        </pc:picChg>
        <pc:picChg chg="add del mod">
          <ac:chgData name="Lewis Shaw" userId="ec0b5e1b10eff3f5" providerId="LiveId" clId="{A6B43EE2-8E0D-4AF6-846E-C707130580D8}" dt="2023-04-02T19:57:27.060" v="2172" actId="478"/>
          <ac:picMkLst>
            <pc:docMk/>
            <pc:sldMk cId="2932514560" sldId="281"/>
            <ac:picMk id="37" creationId="{7B19CF5C-DBA9-DAE9-3FF0-AB6E9B49C45B}"/>
          </ac:picMkLst>
        </pc:picChg>
        <pc:cxnChg chg="add del mod">
          <ac:chgData name="Lewis Shaw" userId="ec0b5e1b10eff3f5" providerId="LiveId" clId="{A6B43EE2-8E0D-4AF6-846E-C707130580D8}" dt="2023-04-02T19:57:53.877" v="2181" actId="478"/>
          <ac:cxnSpMkLst>
            <pc:docMk/>
            <pc:sldMk cId="2932514560" sldId="281"/>
            <ac:cxnSpMk id="11" creationId="{43B7EE3C-D7AB-DF63-1147-87BE2CE18A0D}"/>
          </ac:cxnSpMkLst>
        </pc:cxnChg>
        <pc:cxnChg chg="del mod">
          <ac:chgData name="Lewis Shaw" userId="ec0b5e1b10eff3f5" providerId="LiveId" clId="{A6B43EE2-8E0D-4AF6-846E-C707130580D8}" dt="2023-04-02T19:57:53.877" v="2181" actId="478"/>
          <ac:cxnSpMkLst>
            <pc:docMk/>
            <pc:sldMk cId="2932514560" sldId="281"/>
            <ac:cxnSpMk id="13" creationId="{CF640067-B249-C930-8548-46C7CBC225B1}"/>
          </ac:cxnSpMkLst>
        </pc:cxnChg>
        <pc:cxnChg chg="add del mod">
          <ac:chgData name="Lewis Shaw" userId="ec0b5e1b10eff3f5" providerId="LiveId" clId="{A6B43EE2-8E0D-4AF6-846E-C707130580D8}" dt="2023-04-02T19:57:53.877" v="2181" actId="478"/>
          <ac:cxnSpMkLst>
            <pc:docMk/>
            <pc:sldMk cId="2932514560" sldId="281"/>
            <ac:cxnSpMk id="17" creationId="{9F20C251-4B98-3AAA-B094-8B87DEED94B6}"/>
          </ac:cxnSpMkLst>
        </pc:cxnChg>
        <pc:cxnChg chg="add del mod">
          <ac:chgData name="Lewis Shaw" userId="ec0b5e1b10eff3f5" providerId="LiveId" clId="{A6B43EE2-8E0D-4AF6-846E-C707130580D8}" dt="2023-04-02T19:57:53.877" v="2181" actId="478"/>
          <ac:cxnSpMkLst>
            <pc:docMk/>
            <pc:sldMk cId="2932514560" sldId="281"/>
            <ac:cxnSpMk id="19" creationId="{3A988655-4E40-321E-24C9-54315007ACE4}"/>
          </ac:cxnSpMkLst>
        </pc:cxnChg>
        <pc:cxnChg chg="add mod">
          <ac:chgData name="Lewis Shaw" userId="ec0b5e1b10eff3f5" providerId="LiveId" clId="{A6B43EE2-8E0D-4AF6-846E-C707130580D8}" dt="2023-04-02T19:57:07.660" v="2167" actId="571"/>
          <ac:cxnSpMkLst>
            <pc:docMk/>
            <pc:sldMk cId="2932514560" sldId="281"/>
            <ac:cxnSpMk id="27" creationId="{EA8AA460-5B40-348F-6680-2BA26FE2914B}"/>
          </ac:cxnSpMkLst>
        </pc:cxnChg>
        <pc:cxnChg chg="add mod">
          <ac:chgData name="Lewis Shaw" userId="ec0b5e1b10eff3f5" providerId="LiveId" clId="{A6B43EE2-8E0D-4AF6-846E-C707130580D8}" dt="2023-04-02T19:57:07.660" v="2167" actId="571"/>
          <ac:cxnSpMkLst>
            <pc:docMk/>
            <pc:sldMk cId="2932514560" sldId="281"/>
            <ac:cxnSpMk id="29" creationId="{68EA7A11-3326-BB0B-2522-C5DBE7608E09}"/>
          </ac:cxnSpMkLst>
        </pc:cxnChg>
        <pc:cxnChg chg="add del mod">
          <ac:chgData name="Lewis Shaw" userId="ec0b5e1b10eff3f5" providerId="LiveId" clId="{A6B43EE2-8E0D-4AF6-846E-C707130580D8}" dt="2023-04-02T19:57:14.628" v="2169" actId="21"/>
          <ac:cxnSpMkLst>
            <pc:docMk/>
            <pc:sldMk cId="2932514560" sldId="281"/>
            <ac:cxnSpMk id="31" creationId="{6AC05DE0-2CA6-C92A-2F94-6FCCE42253BD}"/>
          </ac:cxnSpMkLst>
        </pc:cxnChg>
        <pc:cxnChg chg="add del mod">
          <ac:chgData name="Lewis Shaw" userId="ec0b5e1b10eff3f5" providerId="LiveId" clId="{A6B43EE2-8E0D-4AF6-846E-C707130580D8}" dt="2023-04-02T19:57:14.628" v="2169" actId="21"/>
          <ac:cxnSpMkLst>
            <pc:docMk/>
            <pc:sldMk cId="2932514560" sldId="281"/>
            <ac:cxnSpMk id="34" creationId="{3CD25B02-B22C-566D-5767-BA9D6CDD39E9}"/>
          </ac:cxnSpMkLst>
        </pc:cxnChg>
        <pc:cxnChg chg="add del mod">
          <ac:chgData name="Lewis Shaw" userId="ec0b5e1b10eff3f5" providerId="LiveId" clId="{A6B43EE2-8E0D-4AF6-846E-C707130580D8}" dt="2023-04-02T19:57:14.628" v="2169" actId="21"/>
          <ac:cxnSpMkLst>
            <pc:docMk/>
            <pc:sldMk cId="2932514560" sldId="281"/>
            <ac:cxnSpMk id="36" creationId="{A9C4DB31-F540-C155-8571-7A7451FC92C9}"/>
          </ac:cxnSpMkLst>
        </pc:cxnChg>
        <pc:cxnChg chg="add del mod">
          <ac:chgData name="Lewis Shaw" userId="ec0b5e1b10eff3f5" providerId="LiveId" clId="{A6B43EE2-8E0D-4AF6-846E-C707130580D8}" dt="2023-04-02T19:57:27.060" v="2172" actId="478"/>
          <ac:cxnSpMkLst>
            <pc:docMk/>
            <pc:sldMk cId="2932514560" sldId="281"/>
            <ac:cxnSpMk id="38" creationId="{46256FF4-C02E-4541-A524-87E15CC08E9A}"/>
          </ac:cxnSpMkLst>
        </pc:cxnChg>
        <pc:cxnChg chg="add del mod">
          <ac:chgData name="Lewis Shaw" userId="ec0b5e1b10eff3f5" providerId="LiveId" clId="{A6B43EE2-8E0D-4AF6-846E-C707130580D8}" dt="2023-04-02T19:57:27.060" v="2172" actId="478"/>
          <ac:cxnSpMkLst>
            <pc:docMk/>
            <pc:sldMk cId="2932514560" sldId="281"/>
            <ac:cxnSpMk id="41" creationId="{0AADDDEE-3CE4-4033-20FE-1214EDF9B7DA}"/>
          </ac:cxnSpMkLst>
        </pc:cxnChg>
        <pc:cxnChg chg="add del mod">
          <ac:chgData name="Lewis Shaw" userId="ec0b5e1b10eff3f5" providerId="LiveId" clId="{A6B43EE2-8E0D-4AF6-846E-C707130580D8}" dt="2023-04-02T19:57:27.060" v="2172" actId="478"/>
          <ac:cxnSpMkLst>
            <pc:docMk/>
            <pc:sldMk cId="2932514560" sldId="281"/>
            <ac:cxnSpMk id="43" creationId="{1E8F4EB1-5434-5BA4-0F8F-04C8DF194103}"/>
          </ac:cxnSpMkLst>
        </pc:cxnChg>
        <pc:cxnChg chg="add mod">
          <ac:chgData name="Lewis Shaw" userId="ec0b5e1b10eff3f5" providerId="LiveId" clId="{A6B43EE2-8E0D-4AF6-846E-C707130580D8}" dt="2023-04-02T19:57:33.150" v="2174" actId="571"/>
          <ac:cxnSpMkLst>
            <pc:docMk/>
            <pc:sldMk cId="2932514560" sldId="281"/>
            <ac:cxnSpMk id="45" creationId="{CB99A02A-4949-6EF6-F64B-0F0FB6B5C494}"/>
          </ac:cxnSpMkLst>
        </pc:cxnChg>
      </pc:sldChg>
      <pc:sldChg chg="delSp add mod">
        <pc:chgData name="Lewis Shaw" userId="ec0b5e1b10eff3f5" providerId="LiveId" clId="{A6B43EE2-8E0D-4AF6-846E-C707130580D8}" dt="2023-04-03T13:54:40.023" v="3177" actId="478"/>
        <pc:sldMkLst>
          <pc:docMk/>
          <pc:sldMk cId="3309457069" sldId="282"/>
        </pc:sldMkLst>
        <pc:spChg chg="del">
          <ac:chgData name="Lewis Shaw" userId="ec0b5e1b10eff3f5" providerId="LiveId" clId="{A6B43EE2-8E0D-4AF6-846E-C707130580D8}" dt="2023-04-03T13:54:40.023" v="3177" actId="478"/>
          <ac:spMkLst>
            <pc:docMk/>
            <pc:sldMk cId="3309457069" sldId="282"/>
            <ac:spMk id="5" creationId="{A0D6F2B3-4FAF-792A-71F1-AB2B220880A1}"/>
          </ac:spMkLst>
        </pc:spChg>
      </pc:sldChg>
      <pc:sldChg chg="addSp delSp modSp add mod">
        <pc:chgData name="Lewis Shaw" userId="ec0b5e1b10eff3f5" providerId="LiveId" clId="{A6B43EE2-8E0D-4AF6-846E-C707130580D8}" dt="2023-04-03T13:55:04.580" v="3180" actId="478"/>
        <pc:sldMkLst>
          <pc:docMk/>
          <pc:sldMk cId="503144310" sldId="283"/>
        </pc:sldMkLst>
        <pc:spChg chg="add mod">
          <ac:chgData name="Lewis Shaw" userId="ec0b5e1b10eff3f5" providerId="LiveId" clId="{A6B43EE2-8E0D-4AF6-846E-C707130580D8}" dt="2023-04-02T19:58:15.350" v="2183" actId="1076"/>
          <ac:spMkLst>
            <pc:docMk/>
            <pc:sldMk cId="503144310" sldId="283"/>
            <ac:spMk id="23" creationId="{56ACD46C-583A-93C4-9BEC-4782CF70869A}"/>
          </ac:spMkLst>
        </pc:spChg>
        <pc:spChg chg="del">
          <ac:chgData name="Lewis Shaw" userId="ec0b5e1b10eff3f5" providerId="LiveId" clId="{A6B43EE2-8E0D-4AF6-846E-C707130580D8}" dt="2023-04-03T13:55:04.580" v="3180" actId="478"/>
          <ac:spMkLst>
            <pc:docMk/>
            <pc:sldMk cId="503144310" sldId="283"/>
            <ac:spMk id="24" creationId="{2E2C5BD0-26E6-73FA-3ACC-16741C30904E}"/>
          </ac:spMkLst>
        </pc:spChg>
        <pc:picChg chg="add mod">
          <ac:chgData name="Lewis Shaw" userId="ec0b5e1b10eff3f5" providerId="LiveId" clId="{A6B43EE2-8E0D-4AF6-846E-C707130580D8}" dt="2023-04-02T19:56:02.017" v="2155"/>
          <ac:picMkLst>
            <pc:docMk/>
            <pc:sldMk cId="503144310" sldId="283"/>
            <ac:picMk id="20" creationId="{50F45C05-71E6-E605-A072-96E2437CCFEE}"/>
          </ac:picMkLst>
        </pc:picChg>
        <pc:cxnChg chg="add mod">
          <ac:chgData name="Lewis Shaw" userId="ec0b5e1b10eff3f5" providerId="LiveId" clId="{A6B43EE2-8E0D-4AF6-846E-C707130580D8}" dt="2023-04-02T19:58:15.350" v="2183" actId="1076"/>
          <ac:cxnSpMkLst>
            <pc:docMk/>
            <pc:sldMk cId="503144310" sldId="283"/>
            <ac:cxnSpMk id="22" creationId="{D594ECB9-A87A-1882-33AD-73E4CA9CCE12}"/>
          </ac:cxnSpMkLst>
        </pc:cxnChg>
      </pc:sldChg>
      <pc:sldChg chg="add del">
        <pc:chgData name="Lewis Shaw" userId="ec0b5e1b10eff3f5" providerId="LiveId" clId="{A6B43EE2-8E0D-4AF6-846E-C707130580D8}" dt="2023-04-02T19:55:42.189" v="2149"/>
        <pc:sldMkLst>
          <pc:docMk/>
          <pc:sldMk cId="2293356164" sldId="283"/>
        </pc:sldMkLst>
      </pc:sldChg>
      <pc:sldChg chg="addSp delSp modSp add mod">
        <pc:chgData name="Lewis Shaw" userId="ec0b5e1b10eff3f5" providerId="LiveId" clId="{A6B43EE2-8E0D-4AF6-846E-C707130580D8}" dt="2023-04-03T13:55:09.082" v="3181" actId="478"/>
        <pc:sldMkLst>
          <pc:docMk/>
          <pc:sldMk cId="1566730593" sldId="284"/>
        </pc:sldMkLst>
        <pc:spChg chg="add mod">
          <ac:chgData name="Lewis Shaw" userId="ec0b5e1b10eff3f5" providerId="LiveId" clId="{A6B43EE2-8E0D-4AF6-846E-C707130580D8}" dt="2023-04-02T19:58:37.144" v="2185" actId="1076"/>
          <ac:spMkLst>
            <pc:docMk/>
            <pc:sldMk cId="1566730593" sldId="284"/>
            <ac:spMk id="24" creationId="{E55C3B8D-C2C0-DA11-C3CE-51383070C60A}"/>
          </ac:spMkLst>
        </pc:spChg>
        <pc:spChg chg="add mod">
          <ac:chgData name="Lewis Shaw" userId="ec0b5e1b10eff3f5" providerId="LiveId" clId="{A6B43EE2-8E0D-4AF6-846E-C707130580D8}" dt="2023-04-02T19:58:43.483" v="2186" actId="1076"/>
          <ac:spMkLst>
            <pc:docMk/>
            <pc:sldMk cId="1566730593" sldId="284"/>
            <ac:spMk id="25" creationId="{DEE91F9E-0929-666A-A3A8-12001936D692}"/>
          </ac:spMkLst>
        </pc:spChg>
        <pc:spChg chg="add mod">
          <ac:chgData name="Lewis Shaw" userId="ec0b5e1b10eff3f5" providerId="LiveId" clId="{A6B43EE2-8E0D-4AF6-846E-C707130580D8}" dt="2023-04-02T19:58:48.471" v="2187" actId="1076"/>
          <ac:spMkLst>
            <pc:docMk/>
            <pc:sldMk cId="1566730593" sldId="284"/>
            <ac:spMk id="27" creationId="{73137612-D142-A535-D26B-239BA5EA7767}"/>
          </ac:spMkLst>
        </pc:spChg>
        <pc:spChg chg="del">
          <ac:chgData name="Lewis Shaw" userId="ec0b5e1b10eff3f5" providerId="LiveId" clId="{A6B43EE2-8E0D-4AF6-846E-C707130580D8}" dt="2023-04-03T13:55:09.082" v="3181" actId="478"/>
          <ac:spMkLst>
            <pc:docMk/>
            <pc:sldMk cId="1566730593" sldId="284"/>
            <ac:spMk id="29" creationId="{1CC8C385-C3A3-19E5-9290-E95905CE7C7D}"/>
          </ac:spMkLst>
        </pc:spChg>
        <pc:picChg chg="add mod">
          <ac:chgData name="Lewis Shaw" userId="ec0b5e1b10eff3f5" providerId="LiveId" clId="{A6B43EE2-8E0D-4AF6-846E-C707130580D8}" dt="2023-04-02T19:56:26.205" v="2161" actId="14100"/>
          <ac:picMkLst>
            <pc:docMk/>
            <pc:sldMk cId="1566730593" sldId="284"/>
            <ac:picMk id="22" creationId="{610A599E-8FE2-F6A0-3579-F8B8D10D785E}"/>
          </ac:picMkLst>
        </pc:picChg>
        <pc:cxnChg chg="add mod">
          <ac:chgData name="Lewis Shaw" userId="ec0b5e1b10eff3f5" providerId="LiveId" clId="{A6B43EE2-8E0D-4AF6-846E-C707130580D8}" dt="2023-04-02T19:58:37.144" v="2185" actId="1076"/>
          <ac:cxnSpMkLst>
            <pc:docMk/>
            <pc:sldMk cId="1566730593" sldId="284"/>
            <ac:cxnSpMk id="23" creationId="{25B23763-43E5-5060-8EE7-20D49A249248}"/>
          </ac:cxnSpMkLst>
        </pc:cxnChg>
        <pc:cxnChg chg="add mod">
          <ac:chgData name="Lewis Shaw" userId="ec0b5e1b10eff3f5" providerId="LiveId" clId="{A6B43EE2-8E0D-4AF6-846E-C707130580D8}" dt="2023-04-02T19:58:43.483" v="2186" actId="1076"/>
          <ac:cxnSpMkLst>
            <pc:docMk/>
            <pc:sldMk cId="1566730593" sldId="284"/>
            <ac:cxnSpMk id="26" creationId="{0642B288-233D-7C83-56AB-91443BDABDD0}"/>
          </ac:cxnSpMkLst>
        </pc:cxnChg>
        <pc:cxnChg chg="add mod">
          <ac:chgData name="Lewis Shaw" userId="ec0b5e1b10eff3f5" providerId="LiveId" clId="{A6B43EE2-8E0D-4AF6-846E-C707130580D8}" dt="2023-04-02T19:58:48.471" v="2187" actId="1076"/>
          <ac:cxnSpMkLst>
            <pc:docMk/>
            <pc:sldMk cId="1566730593" sldId="284"/>
            <ac:cxnSpMk id="28" creationId="{3DCACF42-23C1-BFD0-BAF7-27FE77FCB61A}"/>
          </ac:cxnSpMkLst>
        </pc:cxnChg>
      </pc:sldChg>
      <pc:sldChg chg="addSp delSp modSp add mod">
        <pc:chgData name="Lewis Shaw" userId="ec0b5e1b10eff3f5" providerId="LiveId" clId="{A6B43EE2-8E0D-4AF6-846E-C707130580D8}" dt="2023-04-03T13:54:44.403" v="3178" actId="478"/>
        <pc:sldMkLst>
          <pc:docMk/>
          <pc:sldMk cId="3482321674" sldId="285"/>
        </pc:sldMkLst>
        <pc:spChg chg="add mod">
          <ac:chgData name="Lewis Shaw" userId="ec0b5e1b10eff3f5" providerId="LiveId" clId="{A6B43EE2-8E0D-4AF6-846E-C707130580D8}" dt="2023-04-02T19:57:17.617" v="2170"/>
          <ac:spMkLst>
            <pc:docMk/>
            <pc:sldMk cId="3482321674" sldId="285"/>
            <ac:spMk id="15" creationId="{6EE0C112-141E-88EF-8369-FB2B11EE1FF6}"/>
          </ac:spMkLst>
        </pc:spChg>
        <pc:spChg chg="add mod">
          <ac:chgData name="Lewis Shaw" userId="ec0b5e1b10eff3f5" providerId="LiveId" clId="{A6B43EE2-8E0D-4AF6-846E-C707130580D8}" dt="2023-04-02T19:57:17.617" v="2170"/>
          <ac:spMkLst>
            <pc:docMk/>
            <pc:sldMk cId="3482321674" sldId="285"/>
            <ac:spMk id="16" creationId="{7C13A68C-E499-574F-96D8-E7572952A894}"/>
          </ac:spMkLst>
        </pc:spChg>
        <pc:spChg chg="add mod">
          <ac:chgData name="Lewis Shaw" userId="ec0b5e1b10eff3f5" providerId="LiveId" clId="{A6B43EE2-8E0D-4AF6-846E-C707130580D8}" dt="2023-04-02T19:57:17.617" v="2170"/>
          <ac:spMkLst>
            <pc:docMk/>
            <pc:sldMk cId="3482321674" sldId="285"/>
            <ac:spMk id="18" creationId="{DAA127D3-E561-EEC1-C93E-83C114BF3CDE}"/>
          </ac:spMkLst>
        </pc:spChg>
        <pc:spChg chg="del">
          <ac:chgData name="Lewis Shaw" userId="ec0b5e1b10eff3f5" providerId="LiveId" clId="{A6B43EE2-8E0D-4AF6-846E-C707130580D8}" dt="2023-04-03T13:54:44.403" v="3178" actId="478"/>
          <ac:spMkLst>
            <pc:docMk/>
            <pc:sldMk cId="3482321674" sldId="285"/>
            <ac:spMk id="20" creationId="{15D92B15-5000-D995-8AD5-1E218E3DE74F}"/>
          </ac:spMkLst>
        </pc:spChg>
        <pc:picChg chg="add mod">
          <ac:chgData name="Lewis Shaw" userId="ec0b5e1b10eff3f5" providerId="LiveId" clId="{A6B43EE2-8E0D-4AF6-846E-C707130580D8}" dt="2023-04-02T19:57:17.617" v="2170"/>
          <ac:picMkLst>
            <pc:docMk/>
            <pc:sldMk cId="3482321674" sldId="285"/>
            <ac:picMk id="5" creationId="{9E3A6622-E249-66DE-9248-511B7772E3D3}"/>
          </ac:picMkLst>
        </pc:picChg>
        <pc:cxnChg chg="add mod">
          <ac:chgData name="Lewis Shaw" userId="ec0b5e1b10eff3f5" providerId="LiveId" clId="{A6B43EE2-8E0D-4AF6-846E-C707130580D8}" dt="2023-04-02T19:57:17.617" v="2170"/>
          <ac:cxnSpMkLst>
            <pc:docMk/>
            <pc:sldMk cId="3482321674" sldId="285"/>
            <ac:cxnSpMk id="11" creationId="{92895919-167C-57E6-0077-5162A11A9EC9}"/>
          </ac:cxnSpMkLst>
        </pc:cxnChg>
        <pc:cxnChg chg="add mod">
          <ac:chgData name="Lewis Shaw" userId="ec0b5e1b10eff3f5" providerId="LiveId" clId="{A6B43EE2-8E0D-4AF6-846E-C707130580D8}" dt="2023-04-02T19:57:17.617" v="2170"/>
          <ac:cxnSpMkLst>
            <pc:docMk/>
            <pc:sldMk cId="3482321674" sldId="285"/>
            <ac:cxnSpMk id="17" creationId="{1A235A40-93C7-BA46-4316-0C51C1F37E84}"/>
          </ac:cxnSpMkLst>
        </pc:cxnChg>
        <pc:cxnChg chg="add mod">
          <ac:chgData name="Lewis Shaw" userId="ec0b5e1b10eff3f5" providerId="LiveId" clId="{A6B43EE2-8E0D-4AF6-846E-C707130580D8}" dt="2023-04-02T19:57:17.617" v="2170"/>
          <ac:cxnSpMkLst>
            <pc:docMk/>
            <pc:sldMk cId="3482321674" sldId="285"/>
            <ac:cxnSpMk id="19" creationId="{1AE1C311-0285-F2A7-5344-86ED5DD9BB2C}"/>
          </ac:cxnSpMkLst>
        </pc:cxnChg>
      </pc:sldChg>
      <pc:sldChg chg="addSp delSp modSp add mod">
        <pc:chgData name="Lewis Shaw" userId="ec0b5e1b10eff3f5" providerId="LiveId" clId="{A6B43EE2-8E0D-4AF6-846E-C707130580D8}" dt="2023-04-03T13:55:13.882" v="3182" actId="478"/>
        <pc:sldMkLst>
          <pc:docMk/>
          <pc:sldMk cId="2112444326" sldId="286"/>
        </pc:sldMkLst>
        <pc:spChg chg="mod">
          <ac:chgData name="Lewis Shaw" userId="ec0b5e1b10eff3f5" providerId="LiveId" clId="{A6B43EE2-8E0D-4AF6-846E-C707130580D8}" dt="2023-04-02T20:00:13.978" v="2244" actId="20577"/>
          <ac:spMkLst>
            <pc:docMk/>
            <pc:sldMk cId="2112444326" sldId="286"/>
            <ac:spMk id="2" creationId="{35462F49-2AC7-6E7C-6465-63FEE64AC133}"/>
          </ac:spMkLst>
        </pc:spChg>
        <pc:spChg chg="del">
          <ac:chgData name="Lewis Shaw" userId="ec0b5e1b10eff3f5" providerId="LiveId" clId="{A6B43EE2-8E0D-4AF6-846E-C707130580D8}" dt="2023-04-03T13:55:13.882" v="3182" actId="478"/>
          <ac:spMkLst>
            <pc:docMk/>
            <pc:sldMk cId="2112444326" sldId="286"/>
            <ac:spMk id="29" creationId="{6D472290-32E3-C312-0A63-B42253346676}"/>
          </ac:spMkLst>
        </pc:spChg>
        <pc:picChg chg="add mod">
          <ac:chgData name="Lewis Shaw" userId="ec0b5e1b10eff3f5" providerId="LiveId" clId="{A6B43EE2-8E0D-4AF6-846E-C707130580D8}" dt="2023-04-02T19:59:46.882" v="2195" actId="14100"/>
          <ac:picMkLst>
            <pc:docMk/>
            <pc:sldMk cId="2112444326" sldId="286"/>
            <ac:picMk id="30" creationId="{EF4665B5-AC6A-1C61-5EA1-D1809B35437A}"/>
          </ac:picMkLst>
        </pc:picChg>
      </pc:sldChg>
      <pc:sldChg chg="addSp delSp modSp add mod delAnim modAnim">
        <pc:chgData name="Lewis Shaw" userId="ec0b5e1b10eff3f5" providerId="LiveId" clId="{A6B43EE2-8E0D-4AF6-846E-C707130580D8}" dt="2023-04-02T20:09:47.797" v="2981" actId="20577"/>
        <pc:sldMkLst>
          <pc:docMk/>
          <pc:sldMk cId="2118297273" sldId="287"/>
        </pc:sldMkLst>
        <pc:spChg chg="mod">
          <ac:chgData name="Lewis Shaw" userId="ec0b5e1b10eff3f5" providerId="LiveId" clId="{A6B43EE2-8E0D-4AF6-846E-C707130580D8}" dt="2023-04-02T20:08:34.496" v="2821" actId="20577"/>
          <ac:spMkLst>
            <pc:docMk/>
            <pc:sldMk cId="2118297273" sldId="287"/>
            <ac:spMk id="2" creationId="{935B3278-77AC-A268-1D81-8CFD01BA70ED}"/>
          </ac:spMkLst>
        </pc:spChg>
        <pc:spChg chg="del">
          <ac:chgData name="Lewis Shaw" userId="ec0b5e1b10eff3f5" providerId="LiveId" clId="{A6B43EE2-8E0D-4AF6-846E-C707130580D8}" dt="2023-04-02T20:08:14.691" v="2794" actId="478"/>
          <ac:spMkLst>
            <pc:docMk/>
            <pc:sldMk cId="2118297273" sldId="287"/>
            <ac:spMk id="3" creationId="{1B514C2B-D748-065D-19F0-859562084E30}"/>
          </ac:spMkLst>
        </pc:spChg>
        <pc:spChg chg="add mod">
          <ac:chgData name="Lewis Shaw" userId="ec0b5e1b10eff3f5" providerId="LiveId" clId="{A6B43EE2-8E0D-4AF6-846E-C707130580D8}" dt="2023-04-02T20:09:47.797" v="2981" actId="20577"/>
          <ac:spMkLst>
            <pc:docMk/>
            <pc:sldMk cId="2118297273" sldId="287"/>
            <ac:spMk id="6" creationId="{D52CFEFB-DF54-5F05-5DC8-F3C83B330665}"/>
          </ac:spMkLst>
        </pc:spChg>
        <pc:spChg chg="del">
          <ac:chgData name="Lewis Shaw" userId="ec0b5e1b10eff3f5" providerId="LiveId" clId="{A6B43EE2-8E0D-4AF6-846E-C707130580D8}" dt="2023-04-02T20:08:14.691" v="2794" actId="478"/>
          <ac:spMkLst>
            <pc:docMk/>
            <pc:sldMk cId="2118297273" sldId="287"/>
            <ac:spMk id="16" creationId="{968CB5E6-A8A3-1E83-9768-7824419F5F7E}"/>
          </ac:spMkLst>
        </pc:spChg>
        <pc:spChg chg="del">
          <ac:chgData name="Lewis Shaw" userId="ec0b5e1b10eff3f5" providerId="LiveId" clId="{A6B43EE2-8E0D-4AF6-846E-C707130580D8}" dt="2023-04-02T20:08:20.565" v="2795" actId="478"/>
          <ac:spMkLst>
            <pc:docMk/>
            <pc:sldMk cId="2118297273" sldId="287"/>
            <ac:spMk id="17" creationId="{21B1AA4D-6106-C890-5140-3B9ABDBE094F}"/>
          </ac:spMkLst>
        </pc:spChg>
        <pc:spChg chg="del">
          <ac:chgData name="Lewis Shaw" userId="ec0b5e1b10eff3f5" providerId="LiveId" clId="{A6B43EE2-8E0D-4AF6-846E-C707130580D8}" dt="2023-04-02T20:08:14.691" v="2794" actId="478"/>
          <ac:spMkLst>
            <pc:docMk/>
            <pc:sldMk cId="2118297273" sldId="287"/>
            <ac:spMk id="18" creationId="{F5B354B1-235C-63D5-803F-F4E47DC961A7}"/>
          </ac:spMkLst>
        </pc:spChg>
        <pc:spChg chg="del">
          <ac:chgData name="Lewis Shaw" userId="ec0b5e1b10eff3f5" providerId="LiveId" clId="{A6B43EE2-8E0D-4AF6-846E-C707130580D8}" dt="2023-04-02T20:08:14.691" v="2794" actId="478"/>
          <ac:spMkLst>
            <pc:docMk/>
            <pc:sldMk cId="2118297273" sldId="287"/>
            <ac:spMk id="19" creationId="{5D0AAF7B-84C3-4AA8-62B9-DD106B44F83D}"/>
          </ac:spMkLst>
        </pc:spChg>
        <pc:picChg chg="del">
          <ac:chgData name="Lewis Shaw" userId="ec0b5e1b10eff3f5" providerId="LiveId" clId="{A6B43EE2-8E0D-4AF6-846E-C707130580D8}" dt="2023-04-02T20:08:05.785" v="2793" actId="478"/>
          <ac:picMkLst>
            <pc:docMk/>
            <pc:sldMk cId="2118297273" sldId="287"/>
            <ac:picMk id="1026" creationId="{15F32665-9BEA-4524-BC06-AD9AF27089AA}"/>
          </ac:picMkLst>
        </pc:picChg>
      </pc:sldChg>
      <pc:sldChg chg="modSp new mod">
        <pc:chgData name="Lewis Shaw" userId="ec0b5e1b10eff3f5" providerId="LiveId" clId="{A6B43EE2-8E0D-4AF6-846E-C707130580D8}" dt="2023-04-03T13:26:09.621" v="3139" actId="207"/>
        <pc:sldMkLst>
          <pc:docMk/>
          <pc:sldMk cId="1462931812" sldId="288"/>
        </pc:sldMkLst>
        <pc:spChg chg="mod">
          <ac:chgData name="Lewis Shaw" userId="ec0b5e1b10eff3f5" providerId="LiveId" clId="{A6B43EE2-8E0D-4AF6-846E-C707130580D8}" dt="2023-04-03T13:25:48.289" v="3137" actId="20577"/>
          <ac:spMkLst>
            <pc:docMk/>
            <pc:sldMk cId="1462931812" sldId="288"/>
            <ac:spMk id="2" creationId="{B0E4552F-8959-24E9-D1D7-8D0D46B1752B}"/>
          </ac:spMkLst>
        </pc:spChg>
        <pc:spChg chg="mod">
          <ac:chgData name="Lewis Shaw" userId="ec0b5e1b10eff3f5" providerId="LiveId" clId="{A6B43EE2-8E0D-4AF6-846E-C707130580D8}" dt="2023-04-03T13:26:09.621" v="3139" actId="207"/>
          <ac:spMkLst>
            <pc:docMk/>
            <pc:sldMk cId="1462931812" sldId="288"/>
            <ac:spMk id="4" creationId="{75F48457-027C-FAA7-8075-BAF99B399785}"/>
          </ac:spMkLst>
        </pc:spChg>
      </pc:sldChg>
      <pc:sldChg chg="modSp new mod">
        <pc:chgData name="Lewis Shaw" userId="ec0b5e1b10eff3f5" providerId="LiveId" clId="{A6B43EE2-8E0D-4AF6-846E-C707130580D8}" dt="2023-04-03T13:27:08.091" v="3157" actId="20577"/>
        <pc:sldMkLst>
          <pc:docMk/>
          <pc:sldMk cId="3102442724" sldId="289"/>
        </pc:sldMkLst>
        <pc:spChg chg="mod">
          <ac:chgData name="Lewis Shaw" userId="ec0b5e1b10eff3f5" providerId="LiveId" clId="{A6B43EE2-8E0D-4AF6-846E-C707130580D8}" dt="2023-04-03T13:27:08.091" v="3157" actId="20577"/>
          <ac:spMkLst>
            <pc:docMk/>
            <pc:sldMk cId="3102442724" sldId="289"/>
            <ac:spMk id="2" creationId="{F2D7FB7C-7546-9A79-660F-3A0739B4D955}"/>
          </ac:spMkLst>
        </pc:spChg>
        <pc:spChg chg="mod">
          <ac:chgData name="Lewis Shaw" userId="ec0b5e1b10eff3f5" providerId="LiveId" clId="{A6B43EE2-8E0D-4AF6-846E-C707130580D8}" dt="2023-04-03T13:26:59.791" v="3141" actId="207"/>
          <ac:spMkLst>
            <pc:docMk/>
            <pc:sldMk cId="3102442724" sldId="289"/>
            <ac:spMk id="4" creationId="{3CE3B92A-9C4C-EDAB-4666-E65FA935B34B}"/>
          </ac:spMkLst>
        </pc:spChg>
      </pc:sldChg>
      <pc:sldChg chg="addSp delSp modSp new mod setBg setClrOvrMap">
        <pc:chgData name="Lewis Shaw" userId="ec0b5e1b10eff3f5" providerId="LiveId" clId="{A6B43EE2-8E0D-4AF6-846E-C707130580D8}" dt="2023-04-03T14:33:09.691" v="3185" actId="478"/>
        <pc:sldMkLst>
          <pc:docMk/>
          <pc:sldMk cId="1590549018" sldId="290"/>
        </pc:sldMkLst>
        <pc:spChg chg="del mod ord">
          <ac:chgData name="Lewis Shaw" userId="ec0b5e1b10eff3f5" providerId="LiveId" clId="{A6B43EE2-8E0D-4AF6-846E-C707130580D8}" dt="2023-04-03T14:33:09.691" v="3185" actId="478"/>
          <ac:spMkLst>
            <pc:docMk/>
            <pc:sldMk cId="1590549018" sldId="290"/>
            <ac:spMk id="2" creationId="{3FBEA963-7849-E980-5E62-AA4DD393C48B}"/>
          </ac:spMkLst>
        </pc:spChg>
        <pc:spChg chg="add">
          <ac:chgData name="Lewis Shaw" userId="ec0b5e1b10eff3f5" providerId="LiveId" clId="{A6B43EE2-8E0D-4AF6-846E-C707130580D8}" dt="2023-04-03T13:27:45.831" v="3165" actId="26606"/>
          <ac:spMkLst>
            <pc:docMk/>
            <pc:sldMk cId="1590549018" sldId="290"/>
            <ac:spMk id="11" creationId="{03043CC2-E060-443E-BBC4-197CCD7FEF8C}"/>
          </ac:spMkLst>
        </pc:spChg>
        <pc:spChg chg="add">
          <ac:chgData name="Lewis Shaw" userId="ec0b5e1b10eff3f5" providerId="LiveId" clId="{A6B43EE2-8E0D-4AF6-846E-C707130580D8}" dt="2023-04-03T13:27:45.831" v="3165" actId="26606"/>
          <ac:spMkLst>
            <pc:docMk/>
            <pc:sldMk cId="1590549018" sldId="290"/>
            <ac:spMk id="13" creationId="{1454BC00-0C10-4B2D-89D5-6405C87B87EB}"/>
          </ac:spMkLst>
        </pc:spChg>
        <pc:spChg chg="add">
          <ac:chgData name="Lewis Shaw" userId="ec0b5e1b10eff3f5" providerId="LiveId" clId="{A6B43EE2-8E0D-4AF6-846E-C707130580D8}" dt="2023-04-03T13:27:45.831" v="3165" actId="26606"/>
          <ac:spMkLst>
            <pc:docMk/>
            <pc:sldMk cId="1590549018" sldId="290"/>
            <ac:spMk id="15" creationId="{FCD6BFF0-ABAD-4639-8BBC-4F900322F5A6}"/>
          </ac:spMkLst>
        </pc:spChg>
        <pc:picChg chg="add mod">
          <ac:chgData name="Lewis Shaw" userId="ec0b5e1b10eff3f5" providerId="LiveId" clId="{A6B43EE2-8E0D-4AF6-846E-C707130580D8}" dt="2023-04-03T13:27:45.831" v="3165" actId="26606"/>
          <ac:picMkLst>
            <pc:docMk/>
            <pc:sldMk cId="1590549018" sldId="290"/>
            <ac:picMk id="4" creationId="{0ADCB53E-197E-448F-9944-D79C7138A6A4}"/>
          </ac:picMkLst>
        </pc:picChg>
        <pc:picChg chg="add mod">
          <ac:chgData name="Lewis Shaw" userId="ec0b5e1b10eff3f5" providerId="LiveId" clId="{A6B43EE2-8E0D-4AF6-846E-C707130580D8}" dt="2023-04-03T13:27:45.831" v="3165" actId="26606"/>
          <ac:picMkLst>
            <pc:docMk/>
            <pc:sldMk cId="1590549018" sldId="290"/>
            <ac:picMk id="6" creationId="{0CA9A3E5-3344-F5BE-E3E1-B652E4341DB1}"/>
          </ac:picMkLst>
        </pc:picChg>
      </pc:sldChg>
      <pc:sldChg chg="addSp delSp modSp new mod">
        <pc:chgData name="Lewis Shaw" userId="ec0b5e1b10eff3f5" providerId="LiveId" clId="{A6B43EE2-8E0D-4AF6-846E-C707130580D8}" dt="2023-04-03T14:33:15.500" v="3187" actId="14100"/>
        <pc:sldMkLst>
          <pc:docMk/>
          <pc:sldMk cId="3305113902" sldId="291"/>
        </pc:sldMkLst>
        <pc:spChg chg="del">
          <ac:chgData name="Lewis Shaw" userId="ec0b5e1b10eff3f5" providerId="LiveId" clId="{A6B43EE2-8E0D-4AF6-846E-C707130580D8}" dt="2023-04-03T14:33:07.189" v="3184" actId="478"/>
          <ac:spMkLst>
            <pc:docMk/>
            <pc:sldMk cId="3305113902" sldId="291"/>
            <ac:spMk id="2" creationId="{8E11697E-1E1D-1672-D6F4-E85252919EE8}"/>
          </ac:spMkLst>
        </pc:spChg>
        <pc:picChg chg="add mod">
          <ac:chgData name="Lewis Shaw" userId="ec0b5e1b10eff3f5" providerId="LiveId" clId="{A6B43EE2-8E0D-4AF6-846E-C707130580D8}" dt="2023-04-03T14:33:15.500" v="3187" actId="14100"/>
          <ac:picMkLst>
            <pc:docMk/>
            <pc:sldMk cId="3305113902" sldId="291"/>
            <ac:picMk id="3" creationId="{56BC95F2-404F-E131-C922-A4930A5AFC91}"/>
          </ac:picMkLst>
        </pc:picChg>
      </pc:sldChg>
    </pc:docChg>
  </pc:docChgLst>
  <pc:docChgLst>
    <pc:chgData name="Lewis Shaw" userId="ec0b5e1b10eff3f5" providerId="LiveId" clId="{187D0F6F-6464-43CB-834B-1AFA351D3D7A}"/>
    <pc:docChg chg="undo redo custSel addSld delSld modSld sldOrd modMainMaster">
      <pc:chgData name="Lewis Shaw" userId="ec0b5e1b10eff3f5" providerId="LiveId" clId="{187D0F6F-6464-43CB-834B-1AFA351D3D7A}" dt="2023-02-23T11:31:28.784" v="2268" actId="20577"/>
      <pc:docMkLst>
        <pc:docMk/>
      </pc:docMkLst>
      <pc:sldChg chg="addSp delSp modSp mod setBg modShow">
        <pc:chgData name="Lewis Shaw" userId="ec0b5e1b10eff3f5" providerId="LiveId" clId="{187D0F6F-6464-43CB-834B-1AFA351D3D7A}" dt="2023-02-15T15:29:09.129" v="1160" actId="729"/>
        <pc:sldMkLst>
          <pc:docMk/>
          <pc:sldMk cId="1182566599" sldId="256"/>
        </pc:sldMkLst>
        <pc:spChg chg="mod">
          <ac:chgData name="Lewis Shaw" userId="ec0b5e1b10eff3f5" providerId="LiveId" clId="{187D0F6F-6464-43CB-834B-1AFA351D3D7A}" dt="2023-02-15T11:23:33.434" v="1017" actId="207"/>
          <ac:spMkLst>
            <pc:docMk/>
            <pc:sldMk cId="1182566599" sldId="256"/>
            <ac:spMk id="2" creationId="{A8589A00-F6C6-9CD0-4C1E-C86A56C803EC}"/>
          </ac:spMkLst>
        </pc:spChg>
        <pc:spChg chg="add del mod topLvl">
          <ac:chgData name="Lewis Shaw" userId="ec0b5e1b10eff3f5" providerId="LiveId" clId="{187D0F6F-6464-43CB-834B-1AFA351D3D7A}" dt="2023-02-15T11:25:29.682" v="1022" actId="14100"/>
          <ac:spMkLst>
            <pc:docMk/>
            <pc:sldMk cId="1182566599" sldId="256"/>
            <ac:spMk id="4" creationId="{D2F7E986-7398-0999-4D34-2B4A48BEE534}"/>
          </ac:spMkLst>
        </pc:spChg>
        <pc:spChg chg="add del mod topLvl">
          <ac:chgData name="Lewis Shaw" userId="ec0b5e1b10eff3f5" providerId="LiveId" clId="{187D0F6F-6464-43CB-834B-1AFA351D3D7A}" dt="2023-02-15T11:27:05.625" v="1025" actId="14100"/>
          <ac:spMkLst>
            <pc:docMk/>
            <pc:sldMk cId="1182566599" sldId="256"/>
            <ac:spMk id="5" creationId="{8D9E87D1-A896-5ED2-7451-5DD9C8F1E75C}"/>
          </ac:spMkLst>
        </pc:spChg>
        <pc:spChg chg="add mod">
          <ac:chgData name="Lewis Shaw" userId="ec0b5e1b10eff3f5" providerId="LiveId" clId="{187D0F6F-6464-43CB-834B-1AFA351D3D7A}" dt="2023-02-06T16:40:49.412" v="107" actId="207"/>
          <ac:spMkLst>
            <pc:docMk/>
            <pc:sldMk cId="1182566599" sldId="256"/>
            <ac:spMk id="7" creationId="{58414624-7B84-6B48-1D8A-E52950F14B71}"/>
          </ac:spMkLst>
        </pc:spChg>
        <pc:spChg chg="add del mod">
          <ac:chgData name="Lewis Shaw" userId="ec0b5e1b10eff3f5" providerId="LiveId" clId="{187D0F6F-6464-43CB-834B-1AFA351D3D7A}" dt="2023-02-15T11:34:27.634" v="1056" actId="478"/>
          <ac:spMkLst>
            <pc:docMk/>
            <pc:sldMk cId="1182566599" sldId="256"/>
            <ac:spMk id="7" creationId="{D85D3E81-AD3B-F2C8-268A-8E74F30E7895}"/>
          </ac:spMkLst>
        </pc:spChg>
        <pc:spChg chg="add del mod">
          <ac:chgData name="Lewis Shaw" userId="ec0b5e1b10eff3f5" providerId="LiveId" clId="{187D0F6F-6464-43CB-834B-1AFA351D3D7A}" dt="2023-02-15T11:34:27.634" v="1056" actId="478"/>
          <ac:spMkLst>
            <pc:docMk/>
            <pc:sldMk cId="1182566599" sldId="256"/>
            <ac:spMk id="8" creationId="{F7131CA8-5DB0-EDF6-CA27-526DC46801CB}"/>
          </ac:spMkLst>
        </pc:spChg>
        <pc:grpChg chg="add del mod">
          <ac:chgData name="Lewis Shaw" userId="ec0b5e1b10eff3f5" providerId="LiveId" clId="{187D0F6F-6464-43CB-834B-1AFA351D3D7A}" dt="2023-02-15T11:25:15.372" v="1020" actId="165"/>
          <ac:grpSpMkLst>
            <pc:docMk/>
            <pc:sldMk cId="1182566599" sldId="256"/>
            <ac:grpSpMk id="6" creationId="{BE748DF6-FF79-0EB5-8401-119FBE6F29D9}"/>
          </ac:grpSpMkLst>
        </pc:grpChg>
        <pc:picChg chg="del mod">
          <ac:chgData name="Lewis Shaw" userId="ec0b5e1b10eff3f5" providerId="LiveId" clId="{187D0F6F-6464-43CB-834B-1AFA351D3D7A}" dt="2023-02-15T15:24:49.844" v="1158" actId="478"/>
          <ac:picMkLst>
            <pc:docMk/>
            <pc:sldMk cId="1182566599" sldId="256"/>
            <ac:picMk id="1028" creationId="{DB185A3E-2D65-C81C-B1D7-E3625160FE94}"/>
          </ac:picMkLst>
        </pc:picChg>
      </pc:sldChg>
      <pc:sldChg chg="modSp mod">
        <pc:chgData name="Lewis Shaw" userId="ec0b5e1b10eff3f5" providerId="LiveId" clId="{187D0F6F-6464-43CB-834B-1AFA351D3D7A}" dt="2023-02-06T15:47:00.212" v="105"/>
        <pc:sldMkLst>
          <pc:docMk/>
          <pc:sldMk cId="2556559148" sldId="257"/>
        </pc:sldMkLst>
        <pc:spChg chg="mod">
          <ac:chgData name="Lewis Shaw" userId="ec0b5e1b10eff3f5" providerId="LiveId" clId="{187D0F6F-6464-43CB-834B-1AFA351D3D7A}" dt="2023-02-06T15:47:00.212" v="105"/>
          <ac:spMkLst>
            <pc:docMk/>
            <pc:sldMk cId="2556559148" sldId="257"/>
            <ac:spMk id="3" creationId="{714F5DBE-EB32-0702-11C0-B01A0B893789}"/>
          </ac:spMkLst>
        </pc:spChg>
      </pc:sldChg>
      <pc:sldChg chg="modSp mod">
        <pc:chgData name="Lewis Shaw" userId="ec0b5e1b10eff3f5" providerId="LiveId" clId="{187D0F6F-6464-43CB-834B-1AFA351D3D7A}" dt="2023-02-15T11:37:02.286" v="1125" actId="207"/>
        <pc:sldMkLst>
          <pc:docMk/>
          <pc:sldMk cId="2470465467" sldId="258"/>
        </pc:sldMkLst>
        <pc:spChg chg="mod">
          <ac:chgData name="Lewis Shaw" userId="ec0b5e1b10eff3f5" providerId="LiveId" clId="{187D0F6F-6464-43CB-834B-1AFA351D3D7A}" dt="2023-02-15T11:37:02.286" v="1125" actId="207"/>
          <ac:spMkLst>
            <pc:docMk/>
            <pc:sldMk cId="2470465467" sldId="258"/>
            <ac:spMk id="4" creationId="{AE1A2248-EBCA-01F8-077F-E2E0DF09CA18}"/>
          </ac:spMkLst>
        </pc:spChg>
      </pc:sldChg>
      <pc:sldChg chg="modSp mod">
        <pc:chgData name="Lewis Shaw" userId="ec0b5e1b10eff3f5" providerId="LiveId" clId="{187D0F6F-6464-43CB-834B-1AFA351D3D7A}" dt="2023-02-01T14:19:59.944" v="55" actId="20577"/>
        <pc:sldMkLst>
          <pc:docMk/>
          <pc:sldMk cId="1162799590" sldId="259"/>
        </pc:sldMkLst>
        <pc:spChg chg="mod">
          <ac:chgData name="Lewis Shaw" userId="ec0b5e1b10eff3f5" providerId="LiveId" clId="{187D0F6F-6464-43CB-834B-1AFA351D3D7A}" dt="2023-02-01T14:19:59.944" v="55" actId="20577"/>
          <ac:spMkLst>
            <pc:docMk/>
            <pc:sldMk cId="1162799590" sldId="259"/>
            <ac:spMk id="3" creationId="{714F5DBE-EB32-0702-11C0-B01A0B893789}"/>
          </ac:spMkLst>
        </pc:spChg>
      </pc:sldChg>
      <pc:sldChg chg="addSp delSp modSp new mod ord setBg">
        <pc:chgData name="Lewis Shaw" userId="ec0b5e1b10eff3f5" providerId="LiveId" clId="{187D0F6F-6464-43CB-834B-1AFA351D3D7A}" dt="2023-02-14T14:51:17.515" v="551"/>
        <pc:sldMkLst>
          <pc:docMk/>
          <pc:sldMk cId="3475310461" sldId="260"/>
        </pc:sldMkLst>
        <pc:spChg chg="mod ord">
          <ac:chgData name="Lewis Shaw" userId="ec0b5e1b10eff3f5" providerId="LiveId" clId="{187D0F6F-6464-43CB-834B-1AFA351D3D7A}" dt="2023-02-13T14:34:49.915" v="151" actId="20577"/>
          <ac:spMkLst>
            <pc:docMk/>
            <pc:sldMk cId="3475310461" sldId="260"/>
            <ac:spMk id="2" creationId="{BF4D5E23-23CD-9BB6-52C9-04EBD42AFCE0}"/>
          </ac:spMkLst>
        </pc:spChg>
        <pc:spChg chg="mod">
          <ac:chgData name="Lewis Shaw" userId="ec0b5e1b10eff3f5" providerId="LiveId" clId="{187D0F6F-6464-43CB-834B-1AFA351D3D7A}" dt="2023-02-13T14:48:03.044" v="204" actId="20577"/>
          <ac:spMkLst>
            <pc:docMk/>
            <pc:sldMk cId="3475310461" sldId="260"/>
            <ac:spMk id="3" creationId="{C7160338-296E-2848-5F68-D2A509F6F2EF}"/>
          </ac:spMkLst>
        </pc:spChg>
        <pc:spChg chg="add mod">
          <ac:chgData name="Lewis Shaw" userId="ec0b5e1b10eff3f5" providerId="LiveId" clId="{187D0F6F-6464-43CB-834B-1AFA351D3D7A}" dt="2023-02-14T14:23:12.130" v="335" actId="208"/>
          <ac:spMkLst>
            <pc:docMk/>
            <pc:sldMk cId="3475310461" sldId="260"/>
            <ac:spMk id="4" creationId="{E4BF06CC-BA3D-B162-7F60-6834FFB747F2}"/>
          </ac:spMkLst>
        </pc:spChg>
        <pc:spChg chg="add mod">
          <ac:chgData name="Lewis Shaw" userId="ec0b5e1b10eff3f5" providerId="LiveId" clId="{187D0F6F-6464-43CB-834B-1AFA351D3D7A}" dt="2023-02-14T14:22:59.528" v="333" actId="208"/>
          <ac:spMkLst>
            <pc:docMk/>
            <pc:sldMk cId="3475310461" sldId="260"/>
            <ac:spMk id="6" creationId="{E1CDE939-DE0D-636E-A2A8-93E3FD312D82}"/>
          </ac:spMkLst>
        </pc:spChg>
        <pc:spChg chg="add">
          <ac:chgData name="Lewis Shaw" userId="ec0b5e1b10eff3f5" providerId="LiveId" clId="{187D0F6F-6464-43CB-834B-1AFA351D3D7A}" dt="2023-02-13T14:34:39.477" v="133" actId="26606"/>
          <ac:spMkLst>
            <pc:docMk/>
            <pc:sldMk cId="3475310461" sldId="260"/>
            <ac:spMk id="9" creationId="{78A4CDE5-C7BC-41E1-8A4A-79E024CC09F3}"/>
          </ac:spMkLst>
        </pc:spChg>
        <pc:spChg chg="add mod">
          <ac:chgData name="Lewis Shaw" userId="ec0b5e1b10eff3f5" providerId="LiveId" clId="{187D0F6F-6464-43CB-834B-1AFA351D3D7A}" dt="2023-02-14T14:22:13.751" v="326" actId="20577"/>
          <ac:spMkLst>
            <pc:docMk/>
            <pc:sldMk cId="3475310461" sldId="260"/>
            <ac:spMk id="10" creationId="{E532B62C-667C-3170-D696-639225F61784}"/>
          </ac:spMkLst>
        </pc:spChg>
        <pc:spChg chg="add mod">
          <ac:chgData name="Lewis Shaw" userId="ec0b5e1b10eff3f5" providerId="LiveId" clId="{187D0F6F-6464-43CB-834B-1AFA351D3D7A}" dt="2023-02-14T14:21:16.054" v="304" actId="1076"/>
          <ac:spMkLst>
            <pc:docMk/>
            <pc:sldMk cId="3475310461" sldId="260"/>
            <ac:spMk id="11" creationId="{9FFDED5E-D234-F820-08CD-9B49F49C1751}"/>
          </ac:spMkLst>
        </pc:spChg>
        <pc:spChg chg="add del">
          <ac:chgData name="Lewis Shaw" userId="ec0b5e1b10eff3f5" providerId="LiveId" clId="{187D0F6F-6464-43CB-834B-1AFA351D3D7A}" dt="2023-02-13T14:34:30.581" v="132" actId="26606"/>
          <ac:spMkLst>
            <pc:docMk/>
            <pc:sldMk cId="3475310461" sldId="260"/>
            <ac:spMk id="14" creationId="{13BC1C09-8FD1-4619-B317-E9EED5E55DD8}"/>
          </ac:spMkLst>
        </pc:spChg>
        <pc:grpChg chg="add">
          <ac:chgData name="Lewis Shaw" userId="ec0b5e1b10eff3f5" providerId="LiveId" clId="{187D0F6F-6464-43CB-834B-1AFA351D3D7A}" dt="2023-02-13T14:34:39.477" v="133" actId="26606"/>
          <ac:grpSpMkLst>
            <pc:docMk/>
            <pc:sldMk cId="3475310461" sldId="260"/>
            <ac:grpSpMk id="7" creationId="{905A9BAA-B344-45D2-838C-73856C4B15D4}"/>
          </ac:grpSpMkLst>
        </pc:grpChg>
        <pc:grpChg chg="add del">
          <ac:chgData name="Lewis Shaw" userId="ec0b5e1b10eff3f5" providerId="LiveId" clId="{187D0F6F-6464-43CB-834B-1AFA351D3D7A}" dt="2023-02-13T14:34:30.581" v="132" actId="26606"/>
          <ac:grpSpMkLst>
            <pc:docMk/>
            <pc:sldMk cId="3475310461" sldId="260"/>
            <ac:grpSpMk id="10" creationId="{7A865E47-4365-4F21-B8EA-13B2C12BCB98}"/>
          </ac:grpSpMkLst>
        </pc:grpChg>
        <pc:picChg chg="add mod ord">
          <ac:chgData name="Lewis Shaw" userId="ec0b5e1b10eff3f5" providerId="LiveId" clId="{187D0F6F-6464-43CB-834B-1AFA351D3D7A}" dt="2023-02-13T14:34:43.941" v="135" actId="962"/>
          <ac:picMkLst>
            <pc:docMk/>
            <pc:sldMk cId="3475310461" sldId="260"/>
            <ac:picMk id="5" creationId="{EEE117F4-A75C-FADF-E1A4-5DFDF1189F2C}"/>
          </ac:picMkLst>
        </pc:picChg>
        <pc:picChg chg="add">
          <ac:chgData name="Lewis Shaw" userId="ec0b5e1b10eff3f5" providerId="LiveId" clId="{187D0F6F-6464-43CB-834B-1AFA351D3D7A}" dt="2023-02-13T14:34:39.477" v="133" actId="26606"/>
          <ac:picMkLst>
            <pc:docMk/>
            <pc:sldMk cId="3475310461" sldId="260"/>
            <ac:picMk id="13" creationId="{025C7952-5703-489E-8DBD-F2EFAC8EEB05}"/>
          </ac:picMkLst>
        </pc:picChg>
        <pc:picChg chg="add mod">
          <ac:chgData name="Lewis Shaw" userId="ec0b5e1b10eff3f5" providerId="LiveId" clId="{187D0F6F-6464-43CB-834B-1AFA351D3D7A}" dt="2023-02-14T14:22:11.134" v="325" actId="571"/>
          <ac:picMkLst>
            <pc:docMk/>
            <pc:sldMk cId="3475310461" sldId="260"/>
            <ac:picMk id="14" creationId="{27D8071D-96EC-409E-B2ED-E7666FD57E20}"/>
          </ac:picMkLst>
        </pc:picChg>
        <pc:picChg chg="add mod">
          <ac:chgData name="Lewis Shaw" userId="ec0b5e1b10eff3f5" providerId="LiveId" clId="{187D0F6F-6464-43CB-834B-1AFA351D3D7A}" dt="2023-02-14T14:22:10.834" v="324" actId="571"/>
          <ac:picMkLst>
            <pc:docMk/>
            <pc:sldMk cId="3475310461" sldId="260"/>
            <ac:picMk id="15" creationId="{590CD8F1-E4EA-C247-B8E9-9521F73974E0}"/>
          </ac:picMkLst>
        </pc:picChg>
        <pc:picChg chg="add del">
          <ac:chgData name="Lewis Shaw" userId="ec0b5e1b10eff3f5" providerId="LiveId" clId="{187D0F6F-6464-43CB-834B-1AFA351D3D7A}" dt="2023-02-13T14:34:30.581" v="132" actId="26606"/>
          <ac:picMkLst>
            <pc:docMk/>
            <pc:sldMk cId="3475310461" sldId="260"/>
            <ac:picMk id="16" creationId="{D3143E80-C928-46DB-9299-0BD06348A928}"/>
          </ac:picMkLst>
        </pc:picChg>
      </pc:sldChg>
      <pc:sldChg chg="addSp delSp modSp new mod">
        <pc:chgData name="Lewis Shaw" userId="ec0b5e1b10eff3f5" providerId="LiveId" clId="{187D0F6F-6464-43CB-834B-1AFA351D3D7A}" dt="2023-02-23T09:52:13.822" v="2265" actId="207"/>
        <pc:sldMkLst>
          <pc:docMk/>
          <pc:sldMk cId="3814699449" sldId="261"/>
        </pc:sldMkLst>
        <pc:spChg chg="mod">
          <ac:chgData name="Lewis Shaw" userId="ec0b5e1b10eff3f5" providerId="LiveId" clId="{187D0F6F-6464-43CB-834B-1AFA351D3D7A}" dt="2023-02-01T14:25:48.374" v="99" actId="20577"/>
          <ac:spMkLst>
            <pc:docMk/>
            <pc:sldMk cId="3814699449" sldId="261"/>
            <ac:spMk id="2" creationId="{6CE373F2-0AAE-DED9-EF9A-018CF81F7AC2}"/>
          </ac:spMkLst>
        </pc:spChg>
        <pc:spChg chg="del">
          <ac:chgData name="Lewis Shaw" userId="ec0b5e1b10eff3f5" providerId="LiveId" clId="{187D0F6F-6464-43CB-834B-1AFA351D3D7A}" dt="2023-02-01T14:26:02.285" v="102" actId="478"/>
          <ac:spMkLst>
            <pc:docMk/>
            <pc:sldMk cId="3814699449" sldId="261"/>
            <ac:spMk id="3" creationId="{5750359F-7AF4-DD11-AF82-998C40AD7DCB}"/>
          </ac:spMkLst>
        </pc:spChg>
        <pc:spChg chg="add mod">
          <ac:chgData name="Lewis Shaw" userId="ec0b5e1b10eff3f5" providerId="LiveId" clId="{187D0F6F-6464-43CB-834B-1AFA351D3D7A}" dt="2023-02-23T09:52:08.366" v="2264" actId="207"/>
          <ac:spMkLst>
            <pc:docMk/>
            <pc:sldMk cId="3814699449" sldId="261"/>
            <ac:spMk id="8" creationId="{6E03F28A-800C-3BB4-11F1-BA6CCECAD2D0}"/>
          </ac:spMkLst>
        </pc:spChg>
        <pc:spChg chg="add mod">
          <ac:chgData name="Lewis Shaw" userId="ec0b5e1b10eff3f5" providerId="LiveId" clId="{187D0F6F-6464-43CB-834B-1AFA351D3D7A}" dt="2023-02-23T09:52:13.822" v="2265" actId="207"/>
          <ac:spMkLst>
            <pc:docMk/>
            <pc:sldMk cId="3814699449" sldId="261"/>
            <ac:spMk id="9" creationId="{5241B43C-F490-BCF0-62BC-0D1D80C8BA3E}"/>
          </ac:spMkLst>
        </pc:spChg>
        <pc:picChg chg="add mod modCrop">
          <ac:chgData name="Lewis Shaw" userId="ec0b5e1b10eff3f5" providerId="LiveId" clId="{187D0F6F-6464-43CB-834B-1AFA351D3D7A}" dt="2023-02-15T11:41:03.633" v="1133" actId="1076"/>
          <ac:picMkLst>
            <pc:docMk/>
            <pc:sldMk cId="3814699449" sldId="261"/>
            <ac:picMk id="5" creationId="{E282FFEA-37B7-BDAA-3EBA-4FB2FC2985FE}"/>
          </ac:picMkLst>
        </pc:picChg>
        <pc:picChg chg="add mod">
          <ac:chgData name="Lewis Shaw" userId="ec0b5e1b10eff3f5" providerId="LiveId" clId="{187D0F6F-6464-43CB-834B-1AFA351D3D7A}" dt="2023-02-01T14:21:45.940" v="68" actId="1076"/>
          <ac:picMkLst>
            <pc:docMk/>
            <pc:sldMk cId="3814699449" sldId="261"/>
            <ac:picMk id="7" creationId="{B723EF0C-B25C-DE93-BB42-91E9D014E5EF}"/>
          </ac:picMkLst>
        </pc:picChg>
      </pc:sldChg>
      <pc:sldChg chg="addSp modSp new mod setBg">
        <pc:chgData name="Lewis Shaw" userId="ec0b5e1b10eff3f5" providerId="LiveId" clId="{187D0F6F-6464-43CB-834B-1AFA351D3D7A}" dt="2023-02-23T09:51:05.059" v="2239" actId="207"/>
        <pc:sldMkLst>
          <pc:docMk/>
          <pc:sldMk cId="3694142852" sldId="262"/>
        </pc:sldMkLst>
        <pc:spChg chg="mod">
          <ac:chgData name="Lewis Shaw" userId="ec0b5e1b10eff3f5" providerId="LiveId" clId="{187D0F6F-6464-43CB-834B-1AFA351D3D7A}" dt="2023-02-13T16:14:47.841" v="242" actId="20577"/>
          <ac:spMkLst>
            <pc:docMk/>
            <pc:sldMk cId="3694142852" sldId="262"/>
            <ac:spMk id="2" creationId="{028B8A8B-B508-5F8F-4B0F-E07987E8168F}"/>
          </ac:spMkLst>
        </pc:spChg>
        <pc:spChg chg="mod">
          <ac:chgData name="Lewis Shaw" userId="ec0b5e1b10eff3f5" providerId="LiveId" clId="{187D0F6F-6464-43CB-834B-1AFA351D3D7A}" dt="2023-02-20T10:47:39.926" v="1196" actId="20577"/>
          <ac:spMkLst>
            <pc:docMk/>
            <pc:sldMk cId="3694142852" sldId="262"/>
            <ac:spMk id="3" creationId="{DA11C723-775E-5B47-E04A-8180D2A0EE49}"/>
          </ac:spMkLst>
        </pc:spChg>
        <pc:spChg chg="mod">
          <ac:chgData name="Lewis Shaw" userId="ec0b5e1b10eff3f5" providerId="LiveId" clId="{187D0F6F-6464-43CB-834B-1AFA351D3D7A}" dt="2023-02-23T09:51:05.059" v="2239" actId="207"/>
          <ac:spMkLst>
            <pc:docMk/>
            <pc:sldMk cId="3694142852" sldId="262"/>
            <ac:spMk id="8" creationId="{0961FA99-9BA8-5B04-5999-F394615F6D98}"/>
          </ac:spMkLst>
        </pc:spChg>
        <pc:spChg chg="add">
          <ac:chgData name="Lewis Shaw" userId="ec0b5e1b10eff3f5" providerId="LiveId" clId="{187D0F6F-6464-43CB-834B-1AFA351D3D7A}" dt="2023-02-13T14:34:02.712" v="127" actId="26606"/>
          <ac:spMkLst>
            <pc:docMk/>
            <pc:sldMk cId="3694142852" sldId="262"/>
            <ac:spMk id="14" creationId="{78A4CDE5-C7BC-41E1-8A4A-79E024CC09F3}"/>
          </ac:spMkLst>
        </pc:spChg>
        <pc:grpChg chg="add">
          <ac:chgData name="Lewis Shaw" userId="ec0b5e1b10eff3f5" providerId="LiveId" clId="{187D0F6F-6464-43CB-834B-1AFA351D3D7A}" dt="2023-02-13T14:34:02.712" v="127" actId="26606"/>
          <ac:grpSpMkLst>
            <pc:docMk/>
            <pc:sldMk cId="3694142852" sldId="262"/>
            <ac:grpSpMk id="10" creationId="{905A9BAA-B344-45D2-838C-73856C4B15D4}"/>
          </ac:grpSpMkLst>
        </pc:grpChg>
        <pc:picChg chg="add mod ord">
          <ac:chgData name="Lewis Shaw" userId="ec0b5e1b10eff3f5" providerId="LiveId" clId="{187D0F6F-6464-43CB-834B-1AFA351D3D7A}" dt="2023-02-13T14:34:08.093" v="128" actId="27614"/>
          <ac:picMkLst>
            <pc:docMk/>
            <pc:sldMk cId="3694142852" sldId="262"/>
            <ac:picMk id="5" creationId="{2B53438A-C090-38EB-1695-4D7246935F3D}"/>
          </ac:picMkLst>
        </pc:picChg>
        <pc:picChg chg="add">
          <ac:chgData name="Lewis Shaw" userId="ec0b5e1b10eff3f5" providerId="LiveId" clId="{187D0F6F-6464-43CB-834B-1AFA351D3D7A}" dt="2023-02-13T14:34:02.712" v="127" actId="26606"/>
          <ac:picMkLst>
            <pc:docMk/>
            <pc:sldMk cId="3694142852" sldId="262"/>
            <ac:picMk id="16" creationId="{025C7952-5703-489E-8DBD-F2EFAC8EEB05}"/>
          </ac:picMkLst>
        </pc:picChg>
      </pc:sldChg>
      <pc:sldChg chg="addSp delSp modSp new mod">
        <pc:chgData name="Lewis Shaw" userId="ec0b5e1b10eff3f5" providerId="LiveId" clId="{187D0F6F-6464-43CB-834B-1AFA351D3D7A}" dt="2023-02-21T12:40:59.967" v="2143" actId="21"/>
        <pc:sldMkLst>
          <pc:docMk/>
          <pc:sldMk cId="4083494831" sldId="263"/>
        </pc:sldMkLst>
        <pc:spChg chg="mod">
          <ac:chgData name="Lewis Shaw" userId="ec0b5e1b10eff3f5" providerId="LiveId" clId="{187D0F6F-6464-43CB-834B-1AFA351D3D7A}" dt="2023-02-13T14:53:56.142" v="223" actId="20577"/>
          <ac:spMkLst>
            <pc:docMk/>
            <pc:sldMk cId="4083494831" sldId="263"/>
            <ac:spMk id="2" creationId="{20BD4AFE-C591-F86E-8EAA-2F4D5CD985E6}"/>
          </ac:spMkLst>
        </pc:spChg>
        <pc:spChg chg="del">
          <ac:chgData name="Lewis Shaw" userId="ec0b5e1b10eff3f5" providerId="LiveId" clId="{187D0F6F-6464-43CB-834B-1AFA351D3D7A}" dt="2023-02-15T11:31:36.539" v="1050" actId="478"/>
          <ac:spMkLst>
            <pc:docMk/>
            <pc:sldMk cId="4083494831" sldId="263"/>
            <ac:spMk id="3" creationId="{96F82DA0-503C-2BC6-DFC8-A0CDB27B447B}"/>
          </ac:spMkLst>
        </pc:spChg>
        <pc:spChg chg="add del mod">
          <ac:chgData name="Lewis Shaw" userId="ec0b5e1b10eff3f5" providerId="LiveId" clId="{187D0F6F-6464-43CB-834B-1AFA351D3D7A}" dt="2023-02-20T13:00:56.472" v="1493" actId="478"/>
          <ac:spMkLst>
            <pc:docMk/>
            <pc:sldMk cId="4083494831" sldId="263"/>
            <ac:spMk id="4" creationId="{811D0B4A-29CD-AD3B-5B6B-CB98946A754F}"/>
          </ac:spMkLst>
        </pc:spChg>
        <pc:spChg chg="add del mod">
          <ac:chgData name="Lewis Shaw" userId="ec0b5e1b10eff3f5" providerId="LiveId" clId="{187D0F6F-6464-43CB-834B-1AFA351D3D7A}" dt="2023-02-20T13:44:01.815" v="1906" actId="478"/>
          <ac:spMkLst>
            <pc:docMk/>
            <pc:sldMk cId="4083494831" sldId="263"/>
            <ac:spMk id="5" creationId="{0F8F4B44-19FA-AE57-4EBB-9B2CEBEEBE49}"/>
          </ac:spMkLst>
        </pc:spChg>
        <pc:spChg chg="del">
          <ac:chgData name="Lewis Shaw" userId="ec0b5e1b10eff3f5" providerId="LiveId" clId="{187D0F6F-6464-43CB-834B-1AFA351D3D7A}" dt="2023-02-15T11:37:45.735" v="1129" actId="478"/>
          <ac:spMkLst>
            <pc:docMk/>
            <pc:sldMk cId="4083494831" sldId="263"/>
            <ac:spMk id="6" creationId="{22EF854C-56A1-50BD-E14B-B927B72A124C}"/>
          </ac:spMkLst>
        </pc:spChg>
        <pc:picChg chg="add del mod">
          <ac:chgData name="Lewis Shaw" userId="ec0b5e1b10eff3f5" providerId="LiveId" clId="{187D0F6F-6464-43CB-834B-1AFA351D3D7A}" dt="2023-02-21T12:40:59.967" v="2143" actId="21"/>
          <ac:picMkLst>
            <pc:docMk/>
            <pc:sldMk cId="4083494831" sldId="263"/>
            <ac:picMk id="4" creationId="{22E42E02-F32A-D335-A4B6-359E2A04D297}"/>
          </ac:picMkLst>
        </pc:picChg>
        <pc:picChg chg="add del mod">
          <ac:chgData name="Lewis Shaw" userId="ec0b5e1b10eff3f5" providerId="LiveId" clId="{187D0F6F-6464-43CB-834B-1AFA351D3D7A}" dt="2023-02-21T12:40:59.967" v="2143" actId="21"/>
          <ac:picMkLst>
            <pc:docMk/>
            <pc:sldMk cId="4083494831" sldId="263"/>
            <ac:picMk id="6" creationId="{218B1FD6-C2C0-792A-B460-FBEB45EBF61A}"/>
          </ac:picMkLst>
        </pc:picChg>
      </pc:sldChg>
      <pc:sldChg chg="new">
        <pc:chgData name="Lewis Shaw" userId="ec0b5e1b10eff3f5" providerId="LiveId" clId="{187D0F6F-6464-43CB-834B-1AFA351D3D7A}" dt="2023-02-13T14:54:05.534" v="226" actId="680"/>
        <pc:sldMkLst>
          <pc:docMk/>
          <pc:sldMk cId="2205541010" sldId="264"/>
        </pc:sldMkLst>
      </pc:sldChg>
      <pc:sldChg chg="new del">
        <pc:chgData name="Lewis Shaw" userId="ec0b5e1b10eff3f5" providerId="LiveId" clId="{187D0F6F-6464-43CB-834B-1AFA351D3D7A}" dt="2023-02-13T14:54:01.324" v="225" actId="680"/>
        <pc:sldMkLst>
          <pc:docMk/>
          <pc:sldMk cId="2655409639" sldId="264"/>
        </pc:sldMkLst>
      </pc:sldChg>
      <pc:sldChg chg="modSp new mod ord setBg">
        <pc:chgData name="Lewis Shaw" userId="ec0b5e1b10eff3f5" providerId="LiveId" clId="{187D0F6F-6464-43CB-834B-1AFA351D3D7A}" dt="2023-02-23T11:31:28.784" v="2268" actId="20577"/>
        <pc:sldMkLst>
          <pc:docMk/>
          <pc:sldMk cId="2004524579" sldId="265"/>
        </pc:sldMkLst>
        <pc:spChg chg="mod">
          <ac:chgData name="Lewis Shaw" userId="ec0b5e1b10eff3f5" providerId="LiveId" clId="{187D0F6F-6464-43CB-834B-1AFA351D3D7A}" dt="2023-02-14T14:24:50.469" v="343" actId="20577"/>
          <ac:spMkLst>
            <pc:docMk/>
            <pc:sldMk cId="2004524579" sldId="265"/>
            <ac:spMk id="2" creationId="{555E3167-E1DF-A563-771C-FF8403C4C78E}"/>
          </ac:spMkLst>
        </pc:spChg>
        <pc:spChg chg="mod">
          <ac:chgData name="Lewis Shaw" userId="ec0b5e1b10eff3f5" providerId="LiveId" clId="{187D0F6F-6464-43CB-834B-1AFA351D3D7A}" dt="2023-02-23T11:31:28.784" v="2268" actId="20577"/>
          <ac:spMkLst>
            <pc:docMk/>
            <pc:sldMk cId="2004524579" sldId="265"/>
            <ac:spMk id="3" creationId="{BE249E69-22AC-600E-BA82-23E34E250CD3}"/>
          </ac:spMkLst>
        </pc:spChg>
      </pc:sldChg>
      <pc:sldChg chg="delSp add del mod">
        <pc:chgData name="Lewis Shaw" userId="ec0b5e1b10eff3f5" providerId="LiveId" clId="{187D0F6F-6464-43CB-834B-1AFA351D3D7A}" dt="2023-02-15T11:27:58.821" v="1026" actId="47"/>
        <pc:sldMkLst>
          <pc:docMk/>
          <pc:sldMk cId="739209833" sldId="266"/>
        </pc:sldMkLst>
        <pc:grpChg chg="del">
          <ac:chgData name="Lewis Shaw" userId="ec0b5e1b10eff3f5" providerId="LiveId" clId="{187D0F6F-6464-43CB-834B-1AFA351D3D7A}" dt="2023-02-15T11:23:51.535" v="1019" actId="478"/>
          <ac:grpSpMkLst>
            <pc:docMk/>
            <pc:sldMk cId="739209833" sldId="266"/>
            <ac:grpSpMk id="6" creationId="{BE748DF6-FF79-0EB5-8401-119FBE6F29D9}"/>
          </ac:grpSpMkLst>
        </pc:grpChg>
      </pc:sldChg>
      <pc:sldChg chg="modSp new mod">
        <pc:chgData name="Lewis Shaw" userId="ec0b5e1b10eff3f5" providerId="LiveId" clId="{187D0F6F-6464-43CB-834B-1AFA351D3D7A}" dt="2023-02-14T14:38:31.501" v="518" actId="20577"/>
        <pc:sldMkLst>
          <pc:docMk/>
          <pc:sldMk cId="1244868738" sldId="266"/>
        </pc:sldMkLst>
        <pc:spChg chg="mod">
          <ac:chgData name="Lewis Shaw" userId="ec0b5e1b10eff3f5" providerId="LiveId" clId="{187D0F6F-6464-43CB-834B-1AFA351D3D7A}" dt="2023-02-14T14:38:31.501" v="518" actId="20577"/>
          <ac:spMkLst>
            <pc:docMk/>
            <pc:sldMk cId="1244868738" sldId="266"/>
            <ac:spMk id="2" creationId="{4FA88FF0-3718-BDA4-5A27-B73FDB83AA5B}"/>
          </ac:spMkLst>
        </pc:spChg>
      </pc:sldChg>
      <pc:sldChg chg="delSp modSp mod">
        <pc:chgData name="Lewis Shaw" userId="ec0b5e1b10eff3f5" providerId="LiveId" clId="{187D0F6F-6464-43CB-834B-1AFA351D3D7A}" dt="2023-02-20T13:24:53.044" v="1504" actId="242"/>
        <pc:sldMkLst>
          <pc:docMk/>
          <pc:sldMk cId="1558432511" sldId="266"/>
        </pc:sldMkLst>
        <pc:spChg chg="mod">
          <ac:chgData name="Lewis Shaw" userId="ec0b5e1b10eff3f5" providerId="LiveId" clId="{187D0F6F-6464-43CB-834B-1AFA351D3D7A}" dt="2023-02-20T13:24:53.044" v="1504" actId="242"/>
          <ac:spMkLst>
            <pc:docMk/>
            <pc:sldMk cId="1558432511" sldId="266"/>
            <ac:spMk id="2" creationId="{A8589A00-F6C6-9CD0-4C1E-C86A56C803EC}"/>
          </ac:spMkLst>
        </pc:spChg>
        <pc:picChg chg="del mod">
          <ac:chgData name="Lewis Shaw" userId="ec0b5e1b10eff3f5" providerId="LiveId" clId="{187D0F6F-6464-43CB-834B-1AFA351D3D7A}" dt="2023-02-15T15:23:03.445" v="1153" actId="21"/>
          <ac:picMkLst>
            <pc:docMk/>
            <pc:sldMk cId="1558432511" sldId="266"/>
            <ac:picMk id="1028" creationId="{DB185A3E-2D65-C81C-B1D7-E3625160FE94}"/>
          </ac:picMkLst>
        </pc:picChg>
      </pc:sldChg>
      <pc:sldChg chg="modSp new del mod ord">
        <pc:chgData name="Lewis Shaw" userId="ec0b5e1b10eff3f5" providerId="LiveId" clId="{187D0F6F-6464-43CB-834B-1AFA351D3D7A}" dt="2023-02-14T14:38:24.760" v="507" actId="47"/>
        <pc:sldMkLst>
          <pc:docMk/>
          <pc:sldMk cId="2370143195" sldId="266"/>
        </pc:sldMkLst>
        <pc:spChg chg="mod">
          <ac:chgData name="Lewis Shaw" userId="ec0b5e1b10eff3f5" providerId="LiveId" clId="{187D0F6F-6464-43CB-834B-1AFA351D3D7A}" dt="2023-02-14T14:38:11.763" v="504" actId="20577"/>
          <ac:spMkLst>
            <pc:docMk/>
            <pc:sldMk cId="2370143195" sldId="266"/>
            <ac:spMk id="2" creationId="{0EB7EB03-D477-7BA7-9000-8D59A35C42C7}"/>
          </ac:spMkLst>
        </pc:spChg>
      </pc:sldChg>
      <pc:sldChg chg="delSp mod modShow">
        <pc:chgData name="Lewis Shaw" userId="ec0b5e1b10eff3f5" providerId="LiveId" clId="{187D0F6F-6464-43CB-834B-1AFA351D3D7A}" dt="2023-02-15T15:29:12.200" v="1161" actId="729"/>
        <pc:sldMkLst>
          <pc:docMk/>
          <pc:sldMk cId="3344917648" sldId="267"/>
        </pc:sldMkLst>
        <pc:picChg chg="del">
          <ac:chgData name="Lewis Shaw" userId="ec0b5e1b10eff3f5" providerId="LiveId" clId="{187D0F6F-6464-43CB-834B-1AFA351D3D7A}" dt="2023-02-15T15:24:52.234" v="1159" actId="478"/>
          <ac:picMkLst>
            <pc:docMk/>
            <pc:sldMk cId="3344917648" sldId="267"/>
            <ac:picMk id="1028" creationId="{DB185A3E-2D65-C81C-B1D7-E3625160FE94}"/>
          </ac:picMkLst>
        </pc:picChg>
      </pc:sldChg>
      <pc:sldChg chg="addSp modSp new mod">
        <pc:chgData name="Lewis Shaw" userId="ec0b5e1b10eff3f5" providerId="LiveId" clId="{187D0F6F-6464-43CB-834B-1AFA351D3D7A}" dt="2023-02-23T09:50:58.931" v="2238" actId="207"/>
        <pc:sldMkLst>
          <pc:docMk/>
          <pc:sldMk cId="2243345516" sldId="268"/>
        </pc:sldMkLst>
        <pc:spChg chg="mod">
          <ac:chgData name="Lewis Shaw" userId="ec0b5e1b10eff3f5" providerId="LiveId" clId="{187D0F6F-6464-43CB-834B-1AFA351D3D7A}" dt="2023-02-19T21:21:44.754" v="1175" actId="20577"/>
          <ac:spMkLst>
            <pc:docMk/>
            <pc:sldMk cId="2243345516" sldId="268"/>
            <ac:spMk id="2" creationId="{86FEF2D9-741E-F44A-EAC2-48270A11FBE6}"/>
          </ac:spMkLst>
        </pc:spChg>
        <pc:spChg chg="mod">
          <ac:chgData name="Lewis Shaw" userId="ec0b5e1b10eff3f5" providerId="LiveId" clId="{187D0F6F-6464-43CB-834B-1AFA351D3D7A}" dt="2023-02-23T09:50:58.931" v="2238" actId="207"/>
          <ac:spMkLst>
            <pc:docMk/>
            <pc:sldMk cId="2243345516" sldId="268"/>
            <ac:spMk id="3" creationId="{A99A2870-3907-CA30-E160-181E153499D4}"/>
          </ac:spMkLst>
        </pc:spChg>
        <pc:picChg chg="add mod">
          <ac:chgData name="Lewis Shaw" userId="ec0b5e1b10eff3f5" providerId="LiveId" clId="{187D0F6F-6464-43CB-834B-1AFA351D3D7A}" dt="2023-02-20T13:43:26.225" v="1905" actId="1076"/>
          <ac:picMkLst>
            <pc:docMk/>
            <pc:sldMk cId="2243345516" sldId="268"/>
            <ac:picMk id="6" creationId="{71CE4608-8FA6-4011-1F97-AFA21CF9E59C}"/>
          </ac:picMkLst>
        </pc:picChg>
      </pc:sldChg>
      <pc:sldChg chg="addSp delSp modSp new mod">
        <pc:chgData name="Lewis Shaw" userId="ec0b5e1b10eff3f5" providerId="LiveId" clId="{187D0F6F-6464-43CB-834B-1AFA351D3D7A}" dt="2023-02-23T09:50:21.131" v="2231" actId="207"/>
        <pc:sldMkLst>
          <pc:docMk/>
          <pc:sldMk cId="2093329193" sldId="269"/>
        </pc:sldMkLst>
        <pc:spChg chg="mod">
          <ac:chgData name="Lewis Shaw" userId="ec0b5e1b10eff3f5" providerId="LiveId" clId="{187D0F6F-6464-43CB-834B-1AFA351D3D7A}" dt="2023-02-19T21:22:06.850" v="1187" actId="20577"/>
          <ac:spMkLst>
            <pc:docMk/>
            <pc:sldMk cId="2093329193" sldId="269"/>
            <ac:spMk id="2" creationId="{711F48F8-D0EE-71F7-B85F-F8374BBAEBF4}"/>
          </ac:spMkLst>
        </pc:spChg>
        <pc:spChg chg="del">
          <ac:chgData name="Lewis Shaw" userId="ec0b5e1b10eff3f5" providerId="LiveId" clId="{187D0F6F-6464-43CB-834B-1AFA351D3D7A}" dt="2023-02-20T12:35:59.283" v="1203" actId="478"/>
          <ac:spMkLst>
            <pc:docMk/>
            <pc:sldMk cId="2093329193" sldId="269"/>
            <ac:spMk id="3" creationId="{C57E55CD-02A4-38A7-CE89-F32650DD80F2}"/>
          </ac:spMkLst>
        </pc:spChg>
        <pc:spChg chg="add mod topLvl">
          <ac:chgData name="Lewis Shaw" userId="ec0b5e1b10eff3f5" providerId="LiveId" clId="{187D0F6F-6464-43CB-834B-1AFA351D3D7A}" dt="2023-02-20T12:47:24.450" v="1350" actId="165"/>
          <ac:spMkLst>
            <pc:docMk/>
            <pc:sldMk cId="2093329193" sldId="269"/>
            <ac:spMk id="5" creationId="{FB7A43C4-4C97-A681-05D7-07576BAD1432}"/>
          </ac:spMkLst>
        </pc:spChg>
        <pc:spChg chg="add del">
          <ac:chgData name="Lewis Shaw" userId="ec0b5e1b10eff3f5" providerId="LiveId" clId="{187D0F6F-6464-43CB-834B-1AFA351D3D7A}" dt="2023-02-20T12:36:33.715" v="1207" actId="478"/>
          <ac:spMkLst>
            <pc:docMk/>
            <pc:sldMk cId="2093329193" sldId="269"/>
            <ac:spMk id="6" creationId="{4C8D88CD-CCD4-835B-2467-9A9D0A5649D9}"/>
          </ac:spMkLst>
        </pc:spChg>
        <pc:spChg chg="add mod ord topLvl">
          <ac:chgData name="Lewis Shaw" userId="ec0b5e1b10eff3f5" providerId="LiveId" clId="{187D0F6F-6464-43CB-834B-1AFA351D3D7A}" dt="2023-02-20T13:15:50.420" v="1502" actId="2085"/>
          <ac:spMkLst>
            <pc:docMk/>
            <pc:sldMk cId="2093329193" sldId="269"/>
            <ac:spMk id="12" creationId="{DA08C886-E31C-4D24-304B-9BFEA86C3880}"/>
          </ac:spMkLst>
        </pc:spChg>
        <pc:spChg chg="add mod">
          <ac:chgData name="Lewis Shaw" userId="ec0b5e1b10eff3f5" providerId="LiveId" clId="{187D0F6F-6464-43CB-834B-1AFA351D3D7A}" dt="2023-02-23T09:50:03.503" v="2230" actId="207"/>
          <ac:spMkLst>
            <pc:docMk/>
            <pc:sldMk cId="2093329193" sldId="269"/>
            <ac:spMk id="22" creationId="{B32BD4B3-21D9-9127-639F-F0E54625470B}"/>
          </ac:spMkLst>
        </pc:spChg>
        <pc:spChg chg="add mod ord">
          <ac:chgData name="Lewis Shaw" userId="ec0b5e1b10eff3f5" providerId="LiveId" clId="{187D0F6F-6464-43CB-834B-1AFA351D3D7A}" dt="2023-02-20T13:32:37.267" v="1506" actId="2085"/>
          <ac:spMkLst>
            <pc:docMk/>
            <pc:sldMk cId="2093329193" sldId="269"/>
            <ac:spMk id="23" creationId="{D06EC5E2-1A58-265D-3B3A-44A128734A83}"/>
          </ac:spMkLst>
        </pc:spChg>
        <pc:spChg chg="add mod">
          <ac:chgData name="Lewis Shaw" userId="ec0b5e1b10eff3f5" providerId="LiveId" clId="{187D0F6F-6464-43CB-834B-1AFA351D3D7A}" dt="2023-02-23T09:49:58.954" v="2229" actId="1076"/>
          <ac:spMkLst>
            <pc:docMk/>
            <pc:sldMk cId="2093329193" sldId="269"/>
            <ac:spMk id="27" creationId="{FBFF9DED-1BCF-C3C4-93DF-47FA270B1064}"/>
          </ac:spMkLst>
        </pc:spChg>
        <pc:spChg chg="add mod">
          <ac:chgData name="Lewis Shaw" userId="ec0b5e1b10eff3f5" providerId="LiveId" clId="{187D0F6F-6464-43CB-834B-1AFA351D3D7A}" dt="2023-02-23T09:50:21.131" v="2231" actId="207"/>
          <ac:spMkLst>
            <pc:docMk/>
            <pc:sldMk cId="2093329193" sldId="269"/>
            <ac:spMk id="31" creationId="{B4837305-40A5-EFD3-839E-11B60D183404}"/>
          </ac:spMkLst>
        </pc:spChg>
        <pc:grpChg chg="add del mod">
          <ac:chgData name="Lewis Shaw" userId="ec0b5e1b10eff3f5" providerId="LiveId" clId="{187D0F6F-6464-43CB-834B-1AFA351D3D7A}" dt="2023-02-20T12:47:24.450" v="1350" actId="165"/>
          <ac:grpSpMkLst>
            <pc:docMk/>
            <pc:sldMk cId="2093329193" sldId="269"/>
            <ac:grpSpMk id="21" creationId="{BB40A7EE-6511-424A-6EB0-10D7F9B423E0}"/>
          </ac:grpSpMkLst>
        </pc:grpChg>
        <pc:picChg chg="add mod topLvl">
          <ac:chgData name="Lewis Shaw" userId="ec0b5e1b10eff3f5" providerId="LiveId" clId="{187D0F6F-6464-43CB-834B-1AFA351D3D7A}" dt="2023-02-20T12:48:36.128" v="1368" actId="1076"/>
          <ac:picMkLst>
            <pc:docMk/>
            <pc:sldMk cId="2093329193" sldId="269"/>
            <ac:picMk id="20" creationId="{F1A315A8-0B72-4CD6-1160-73ADBFE85683}"/>
          </ac:picMkLst>
        </pc:picChg>
        <pc:picChg chg="add mod">
          <ac:chgData name="Lewis Shaw" userId="ec0b5e1b10eff3f5" providerId="LiveId" clId="{187D0F6F-6464-43CB-834B-1AFA351D3D7A}" dt="2023-02-20T12:48:58.839" v="1373" actId="1076"/>
          <ac:picMkLst>
            <pc:docMk/>
            <pc:sldMk cId="2093329193" sldId="269"/>
            <ac:picMk id="24" creationId="{6F78F666-B595-7D51-46B7-CA47AF820A94}"/>
          </ac:picMkLst>
        </pc:picChg>
        <pc:cxnChg chg="add mod topLvl">
          <ac:chgData name="Lewis Shaw" userId="ec0b5e1b10eff3f5" providerId="LiveId" clId="{187D0F6F-6464-43CB-834B-1AFA351D3D7A}" dt="2023-02-20T12:47:24.450" v="1350" actId="165"/>
          <ac:cxnSpMkLst>
            <pc:docMk/>
            <pc:sldMk cId="2093329193" sldId="269"/>
            <ac:cxnSpMk id="8" creationId="{5B01EAD0-7972-7ACF-4208-552A8FFA22D6}"/>
          </ac:cxnSpMkLst>
        </pc:cxnChg>
        <pc:cxnChg chg="add del mod">
          <ac:chgData name="Lewis Shaw" userId="ec0b5e1b10eff3f5" providerId="LiveId" clId="{187D0F6F-6464-43CB-834B-1AFA351D3D7A}" dt="2023-02-20T12:37:02.740" v="1212" actId="478"/>
          <ac:cxnSpMkLst>
            <pc:docMk/>
            <pc:sldMk cId="2093329193" sldId="269"/>
            <ac:cxnSpMk id="9" creationId="{08009BF5-81D5-8675-4D30-D12D0C0ED6A8}"/>
          </ac:cxnSpMkLst>
        </pc:cxnChg>
        <pc:cxnChg chg="add mod topLvl">
          <ac:chgData name="Lewis Shaw" userId="ec0b5e1b10eff3f5" providerId="LiveId" clId="{187D0F6F-6464-43CB-834B-1AFA351D3D7A}" dt="2023-02-20T12:47:24.450" v="1350" actId="165"/>
          <ac:cxnSpMkLst>
            <pc:docMk/>
            <pc:sldMk cId="2093329193" sldId="269"/>
            <ac:cxnSpMk id="11" creationId="{69A8A63D-5591-3E39-0D86-AEB5CD0DAE87}"/>
          </ac:cxnSpMkLst>
        </pc:cxnChg>
        <pc:cxnChg chg="add del mod">
          <ac:chgData name="Lewis Shaw" userId="ec0b5e1b10eff3f5" providerId="LiveId" clId="{187D0F6F-6464-43CB-834B-1AFA351D3D7A}" dt="2023-02-20T12:38:45.925" v="1221" actId="478"/>
          <ac:cxnSpMkLst>
            <pc:docMk/>
            <pc:sldMk cId="2093329193" sldId="269"/>
            <ac:cxnSpMk id="14" creationId="{E08BBAA4-49E7-9EEE-CE46-F1BA8BCE1921}"/>
          </ac:cxnSpMkLst>
        </pc:cxnChg>
        <pc:cxnChg chg="add del mod">
          <ac:chgData name="Lewis Shaw" userId="ec0b5e1b10eff3f5" providerId="LiveId" clId="{187D0F6F-6464-43CB-834B-1AFA351D3D7A}" dt="2023-02-20T12:39:20.422" v="1225" actId="478"/>
          <ac:cxnSpMkLst>
            <pc:docMk/>
            <pc:sldMk cId="2093329193" sldId="269"/>
            <ac:cxnSpMk id="17" creationId="{BF6442C2-5D23-38F0-4AB0-079DCFE119C0}"/>
          </ac:cxnSpMkLst>
        </pc:cxnChg>
        <pc:cxnChg chg="add mod">
          <ac:chgData name="Lewis Shaw" userId="ec0b5e1b10eff3f5" providerId="LiveId" clId="{187D0F6F-6464-43CB-834B-1AFA351D3D7A}" dt="2023-02-20T12:54:18.584" v="1431" actId="1076"/>
          <ac:cxnSpMkLst>
            <pc:docMk/>
            <pc:sldMk cId="2093329193" sldId="269"/>
            <ac:cxnSpMk id="26" creationId="{CB766BB8-573E-B445-E8D5-2EF5BA03746D}"/>
          </ac:cxnSpMkLst>
        </pc:cxnChg>
        <pc:cxnChg chg="add mod">
          <ac:chgData name="Lewis Shaw" userId="ec0b5e1b10eff3f5" providerId="LiveId" clId="{187D0F6F-6464-43CB-834B-1AFA351D3D7A}" dt="2023-02-20T12:55:50.846" v="1459" actId="208"/>
          <ac:cxnSpMkLst>
            <pc:docMk/>
            <pc:sldMk cId="2093329193" sldId="269"/>
            <ac:cxnSpMk id="28" creationId="{693CC85A-EAE6-A586-AB2C-6F60CB759225}"/>
          </ac:cxnSpMkLst>
        </pc:cxnChg>
      </pc:sldChg>
      <pc:sldChg chg="addSp delSp modSp new mod">
        <pc:chgData name="Lewis Shaw" userId="ec0b5e1b10eff3f5" providerId="LiveId" clId="{187D0F6F-6464-43CB-834B-1AFA351D3D7A}" dt="2023-02-23T09:50:52.476" v="2237" actId="207"/>
        <pc:sldMkLst>
          <pc:docMk/>
          <pc:sldMk cId="1833218541" sldId="270"/>
        </pc:sldMkLst>
        <pc:spChg chg="mod">
          <ac:chgData name="Lewis Shaw" userId="ec0b5e1b10eff3f5" providerId="LiveId" clId="{187D0F6F-6464-43CB-834B-1AFA351D3D7A}" dt="2023-02-20T12:59:35.337" v="1491" actId="20577"/>
          <ac:spMkLst>
            <pc:docMk/>
            <pc:sldMk cId="1833218541" sldId="270"/>
            <ac:spMk id="2" creationId="{EA9E0741-CF85-CA79-8F8E-17B409B147BF}"/>
          </ac:spMkLst>
        </pc:spChg>
        <pc:spChg chg="del">
          <ac:chgData name="Lewis Shaw" userId="ec0b5e1b10eff3f5" providerId="LiveId" clId="{187D0F6F-6464-43CB-834B-1AFA351D3D7A}" dt="2023-02-20T12:41:39.975" v="1237" actId="478"/>
          <ac:spMkLst>
            <pc:docMk/>
            <pc:sldMk cId="1833218541" sldId="270"/>
            <ac:spMk id="3" creationId="{C64196D7-216E-3480-EF80-2A0FBD61C752}"/>
          </ac:spMkLst>
        </pc:spChg>
        <pc:spChg chg="add mod ord topLvl">
          <ac:chgData name="Lewis Shaw" userId="ec0b5e1b10eff3f5" providerId="LiveId" clId="{187D0F6F-6464-43CB-834B-1AFA351D3D7A}" dt="2023-02-20T13:57:36.440" v="2012" actId="207"/>
          <ac:spMkLst>
            <pc:docMk/>
            <pc:sldMk cId="1833218541" sldId="270"/>
            <ac:spMk id="5" creationId="{2EEE5E8E-238C-35DA-FAE5-8F3FD2C61B9A}"/>
          </ac:spMkLst>
        </pc:spChg>
        <pc:spChg chg="add mod topLvl">
          <ac:chgData name="Lewis Shaw" userId="ec0b5e1b10eff3f5" providerId="LiveId" clId="{187D0F6F-6464-43CB-834B-1AFA351D3D7A}" dt="2023-02-20T12:49:16.242" v="1376" actId="165"/>
          <ac:spMkLst>
            <pc:docMk/>
            <pc:sldMk cId="1833218541" sldId="270"/>
            <ac:spMk id="6" creationId="{189B6933-2D54-52B3-060A-923D4C35CF92}"/>
          </ac:spMkLst>
        </pc:spChg>
        <pc:spChg chg="add mod ord">
          <ac:chgData name="Lewis Shaw" userId="ec0b5e1b10eff3f5" providerId="LiveId" clId="{187D0F6F-6464-43CB-834B-1AFA351D3D7A}" dt="2023-02-20T13:32:30.924" v="1505" actId="2085"/>
          <ac:spMkLst>
            <pc:docMk/>
            <pc:sldMk cId="1833218541" sldId="270"/>
            <ac:spMk id="11" creationId="{F16F9ECC-EE66-9822-2B41-54C283F67AB4}"/>
          </ac:spMkLst>
        </pc:spChg>
        <pc:spChg chg="add mod">
          <ac:chgData name="Lewis Shaw" userId="ec0b5e1b10eff3f5" providerId="LiveId" clId="{187D0F6F-6464-43CB-834B-1AFA351D3D7A}" dt="2023-02-23T09:50:26.736" v="2232" actId="207"/>
          <ac:spMkLst>
            <pc:docMk/>
            <pc:sldMk cId="1833218541" sldId="270"/>
            <ac:spMk id="15" creationId="{A25214A0-9AC1-B130-8087-D6DAEE1AF868}"/>
          </ac:spMkLst>
        </pc:spChg>
        <pc:spChg chg="add mod">
          <ac:chgData name="Lewis Shaw" userId="ec0b5e1b10eff3f5" providerId="LiveId" clId="{187D0F6F-6464-43CB-834B-1AFA351D3D7A}" dt="2023-02-23T09:50:29.862" v="2233" actId="207"/>
          <ac:spMkLst>
            <pc:docMk/>
            <pc:sldMk cId="1833218541" sldId="270"/>
            <ac:spMk id="17" creationId="{1FADDFCD-119A-A7EE-22EA-F2358E1B2079}"/>
          </ac:spMkLst>
        </pc:spChg>
        <pc:spChg chg="add mod">
          <ac:chgData name="Lewis Shaw" userId="ec0b5e1b10eff3f5" providerId="LiveId" clId="{187D0F6F-6464-43CB-834B-1AFA351D3D7A}" dt="2023-02-23T09:50:52.476" v="2237" actId="207"/>
          <ac:spMkLst>
            <pc:docMk/>
            <pc:sldMk cId="1833218541" sldId="270"/>
            <ac:spMk id="18" creationId="{0B041D19-3C77-CCED-1933-5474710906A4}"/>
          </ac:spMkLst>
        </pc:spChg>
        <pc:grpChg chg="add del mod">
          <ac:chgData name="Lewis Shaw" userId="ec0b5e1b10eff3f5" providerId="LiveId" clId="{187D0F6F-6464-43CB-834B-1AFA351D3D7A}" dt="2023-02-20T12:49:16.242" v="1376" actId="165"/>
          <ac:grpSpMkLst>
            <pc:docMk/>
            <pc:sldMk cId="1833218541" sldId="270"/>
            <ac:grpSpMk id="10" creationId="{5B95ECFD-E881-861E-6C95-5180AD3EEBE4}"/>
          </ac:grpSpMkLst>
        </pc:grpChg>
        <pc:picChg chg="add del mod topLvl">
          <ac:chgData name="Lewis Shaw" userId="ec0b5e1b10eff3f5" providerId="LiveId" clId="{187D0F6F-6464-43CB-834B-1AFA351D3D7A}" dt="2023-02-20T12:49:47.341" v="1382" actId="478"/>
          <ac:picMkLst>
            <pc:docMk/>
            <pc:sldMk cId="1833218541" sldId="270"/>
            <ac:picMk id="9" creationId="{1AD96C03-F191-423D-E339-EA43C6CE4446}"/>
          </ac:picMkLst>
        </pc:picChg>
        <pc:picChg chg="add mod">
          <ac:chgData name="Lewis Shaw" userId="ec0b5e1b10eff3f5" providerId="LiveId" clId="{187D0F6F-6464-43CB-834B-1AFA351D3D7A}" dt="2023-02-20T12:49:40.619" v="1381"/>
          <ac:picMkLst>
            <pc:docMk/>
            <pc:sldMk cId="1833218541" sldId="270"/>
            <ac:picMk id="12" creationId="{BC2E59FC-2EFE-1153-F2FC-BBD90B0AFA8C}"/>
          </ac:picMkLst>
        </pc:picChg>
        <pc:picChg chg="add mod">
          <ac:chgData name="Lewis Shaw" userId="ec0b5e1b10eff3f5" providerId="LiveId" clId="{187D0F6F-6464-43CB-834B-1AFA351D3D7A}" dt="2023-02-20T12:49:47.936" v="1383"/>
          <ac:picMkLst>
            <pc:docMk/>
            <pc:sldMk cId="1833218541" sldId="270"/>
            <ac:picMk id="13" creationId="{BC126E52-098E-D709-4DF4-D05C52CCFC61}"/>
          </ac:picMkLst>
        </pc:picChg>
        <pc:cxnChg chg="add mod topLvl">
          <ac:chgData name="Lewis Shaw" userId="ec0b5e1b10eff3f5" providerId="LiveId" clId="{187D0F6F-6464-43CB-834B-1AFA351D3D7A}" dt="2023-02-20T12:49:16.242" v="1376" actId="165"/>
          <ac:cxnSpMkLst>
            <pc:docMk/>
            <pc:sldMk cId="1833218541" sldId="270"/>
            <ac:cxnSpMk id="7" creationId="{A134C2B7-37D6-54F3-0CF6-14EB1BD4B5C8}"/>
          </ac:cxnSpMkLst>
        </pc:cxnChg>
        <pc:cxnChg chg="add mod topLvl">
          <ac:chgData name="Lewis Shaw" userId="ec0b5e1b10eff3f5" providerId="LiveId" clId="{187D0F6F-6464-43CB-834B-1AFA351D3D7A}" dt="2023-02-20T12:49:16.242" v="1376" actId="165"/>
          <ac:cxnSpMkLst>
            <pc:docMk/>
            <pc:sldMk cId="1833218541" sldId="270"/>
            <ac:cxnSpMk id="8" creationId="{6CCC992B-5748-61ED-AD52-64F3FB7D5CE9}"/>
          </ac:cxnSpMkLst>
        </pc:cxnChg>
        <pc:cxnChg chg="add mod">
          <ac:chgData name="Lewis Shaw" userId="ec0b5e1b10eff3f5" providerId="LiveId" clId="{187D0F6F-6464-43CB-834B-1AFA351D3D7A}" dt="2023-02-20T12:56:24.981" v="1461"/>
          <ac:cxnSpMkLst>
            <pc:docMk/>
            <pc:sldMk cId="1833218541" sldId="270"/>
            <ac:cxnSpMk id="14" creationId="{6D222AE9-E310-C9D4-1209-7EB59CB2C599}"/>
          </ac:cxnSpMkLst>
        </pc:cxnChg>
        <pc:cxnChg chg="add mod">
          <ac:chgData name="Lewis Shaw" userId="ec0b5e1b10eff3f5" providerId="LiveId" clId="{187D0F6F-6464-43CB-834B-1AFA351D3D7A}" dt="2023-02-20T12:56:24.981" v="1461"/>
          <ac:cxnSpMkLst>
            <pc:docMk/>
            <pc:sldMk cId="1833218541" sldId="270"/>
            <ac:cxnSpMk id="16" creationId="{B3BD3B2E-BD02-09CA-E30E-079A6EFEA27D}"/>
          </ac:cxnSpMkLst>
        </pc:cxnChg>
      </pc:sldChg>
      <pc:sldChg chg="addSp delSp modSp new mod">
        <pc:chgData name="Lewis Shaw" userId="ec0b5e1b10eff3f5" providerId="LiveId" clId="{187D0F6F-6464-43CB-834B-1AFA351D3D7A}" dt="2023-02-23T09:50:47.542" v="2236" actId="207"/>
        <pc:sldMkLst>
          <pc:docMk/>
          <pc:sldMk cId="3734260189" sldId="271"/>
        </pc:sldMkLst>
        <pc:spChg chg="mod">
          <ac:chgData name="Lewis Shaw" userId="ec0b5e1b10eff3f5" providerId="LiveId" clId="{187D0F6F-6464-43CB-834B-1AFA351D3D7A}" dt="2023-02-21T12:38:47.797" v="2131" actId="20577"/>
          <ac:spMkLst>
            <pc:docMk/>
            <pc:sldMk cId="3734260189" sldId="271"/>
            <ac:spMk id="2" creationId="{B99FBBBC-089F-4E0A-39F6-95DFD7109A3C}"/>
          </ac:spMkLst>
        </pc:spChg>
        <pc:spChg chg="del">
          <ac:chgData name="Lewis Shaw" userId="ec0b5e1b10eff3f5" providerId="LiveId" clId="{187D0F6F-6464-43CB-834B-1AFA351D3D7A}" dt="2023-02-21T12:30:17.407" v="2045" actId="478"/>
          <ac:spMkLst>
            <pc:docMk/>
            <pc:sldMk cId="3734260189" sldId="271"/>
            <ac:spMk id="3" creationId="{B749FAF0-6D8E-CCC3-B037-DC162AEDF35B}"/>
          </ac:spMkLst>
        </pc:spChg>
        <pc:spChg chg="add mod">
          <ac:chgData name="Lewis Shaw" userId="ec0b5e1b10eff3f5" providerId="LiveId" clId="{187D0F6F-6464-43CB-834B-1AFA351D3D7A}" dt="2023-02-21T12:29:22.862" v="2034" actId="1076"/>
          <ac:spMkLst>
            <pc:docMk/>
            <pc:sldMk cId="3734260189" sldId="271"/>
            <ac:spMk id="5" creationId="{2D79072D-E809-E0B4-5E4F-A5FBA627A40C}"/>
          </ac:spMkLst>
        </pc:spChg>
        <pc:spChg chg="add mod">
          <ac:chgData name="Lewis Shaw" userId="ec0b5e1b10eff3f5" providerId="LiveId" clId="{187D0F6F-6464-43CB-834B-1AFA351D3D7A}" dt="2023-02-21T12:26:53.467" v="2014"/>
          <ac:spMkLst>
            <pc:docMk/>
            <pc:sldMk cId="3734260189" sldId="271"/>
            <ac:spMk id="6" creationId="{054F9893-5E22-C0F3-2868-2F1F131CC194}"/>
          </ac:spMkLst>
        </pc:spChg>
        <pc:spChg chg="add mod">
          <ac:chgData name="Lewis Shaw" userId="ec0b5e1b10eff3f5" providerId="LiveId" clId="{187D0F6F-6464-43CB-834B-1AFA351D3D7A}" dt="2023-02-21T12:26:53.467" v="2014"/>
          <ac:spMkLst>
            <pc:docMk/>
            <pc:sldMk cId="3734260189" sldId="271"/>
            <ac:spMk id="7" creationId="{319AFC64-20FF-C0B0-CDEB-A467191EFFDE}"/>
          </ac:spMkLst>
        </pc:spChg>
        <pc:spChg chg="add mod">
          <ac:chgData name="Lewis Shaw" userId="ec0b5e1b10eff3f5" providerId="LiveId" clId="{187D0F6F-6464-43CB-834B-1AFA351D3D7A}" dt="2023-02-23T09:50:41.219" v="2235" actId="207"/>
          <ac:spMkLst>
            <pc:docMk/>
            <pc:sldMk cId="3734260189" sldId="271"/>
            <ac:spMk id="13" creationId="{CC3E3FB7-20D4-BC60-10C2-476A815BE705}"/>
          </ac:spMkLst>
        </pc:spChg>
        <pc:spChg chg="add mod">
          <ac:chgData name="Lewis Shaw" userId="ec0b5e1b10eff3f5" providerId="LiveId" clId="{187D0F6F-6464-43CB-834B-1AFA351D3D7A}" dt="2023-02-23T09:50:36.197" v="2234" actId="207"/>
          <ac:spMkLst>
            <pc:docMk/>
            <pc:sldMk cId="3734260189" sldId="271"/>
            <ac:spMk id="15" creationId="{F2671EB1-FF65-95FD-0B1B-E3ADC0F8F176}"/>
          </ac:spMkLst>
        </pc:spChg>
        <pc:spChg chg="add mod ord">
          <ac:chgData name="Lewis Shaw" userId="ec0b5e1b10eff3f5" providerId="LiveId" clId="{187D0F6F-6464-43CB-834B-1AFA351D3D7A}" dt="2023-02-21T12:38:29.730" v="2116" actId="2085"/>
          <ac:spMkLst>
            <pc:docMk/>
            <pc:sldMk cId="3734260189" sldId="271"/>
            <ac:spMk id="16" creationId="{675EB3E0-1F90-ABD6-E11C-4E186DD13439}"/>
          </ac:spMkLst>
        </pc:spChg>
        <pc:spChg chg="add mod">
          <ac:chgData name="Lewis Shaw" userId="ec0b5e1b10eff3f5" providerId="LiveId" clId="{187D0F6F-6464-43CB-834B-1AFA351D3D7A}" dt="2023-02-21T12:31:04.791" v="2056" actId="1076"/>
          <ac:spMkLst>
            <pc:docMk/>
            <pc:sldMk cId="3734260189" sldId="271"/>
            <ac:spMk id="21" creationId="{4DC5B3F9-39BA-27A9-0FED-500B5DDEAC6A}"/>
          </ac:spMkLst>
        </pc:spChg>
        <pc:spChg chg="add mod">
          <ac:chgData name="Lewis Shaw" userId="ec0b5e1b10eff3f5" providerId="LiveId" clId="{187D0F6F-6464-43CB-834B-1AFA351D3D7A}" dt="2023-02-23T09:50:47.542" v="2236" actId="207"/>
          <ac:spMkLst>
            <pc:docMk/>
            <pc:sldMk cId="3734260189" sldId="271"/>
            <ac:spMk id="22" creationId="{EC9B842D-9B4F-AE96-6F2A-8C39A6A411E9}"/>
          </ac:spMkLst>
        </pc:spChg>
        <pc:picChg chg="add mod">
          <ac:chgData name="Lewis Shaw" userId="ec0b5e1b10eff3f5" providerId="LiveId" clId="{187D0F6F-6464-43CB-834B-1AFA351D3D7A}" dt="2023-02-21T12:29:43.124" v="2039" actId="1076"/>
          <ac:picMkLst>
            <pc:docMk/>
            <pc:sldMk cId="3734260189" sldId="271"/>
            <ac:picMk id="10" creationId="{304E2A4B-D3E6-3E3A-8646-4271359217B8}"/>
          </ac:picMkLst>
        </pc:picChg>
        <pc:picChg chg="add mod ord">
          <ac:chgData name="Lewis Shaw" userId="ec0b5e1b10eff3f5" providerId="LiveId" clId="{187D0F6F-6464-43CB-834B-1AFA351D3D7A}" dt="2023-02-21T12:29:01.225" v="2029" actId="1076"/>
          <ac:picMkLst>
            <pc:docMk/>
            <pc:sldMk cId="3734260189" sldId="271"/>
            <ac:picMk id="11" creationId="{67CFA364-AEE0-DB87-8F5D-8DF5810B5F29}"/>
          </ac:picMkLst>
        </pc:picChg>
        <pc:cxnChg chg="add mod">
          <ac:chgData name="Lewis Shaw" userId="ec0b5e1b10eff3f5" providerId="LiveId" clId="{187D0F6F-6464-43CB-834B-1AFA351D3D7A}" dt="2023-02-21T12:26:53.467" v="2014"/>
          <ac:cxnSpMkLst>
            <pc:docMk/>
            <pc:sldMk cId="3734260189" sldId="271"/>
            <ac:cxnSpMk id="8" creationId="{081E6501-10D6-D908-98B2-E1860BE51710}"/>
          </ac:cxnSpMkLst>
        </pc:cxnChg>
        <pc:cxnChg chg="add mod">
          <ac:chgData name="Lewis Shaw" userId="ec0b5e1b10eff3f5" providerId="LiveId" clId="{187D0F6F-6464-43CB-834B-1AFA351D3D7A}" dt="2023-02-21T12:26:53.467" v="2014"/>
          <ac:cxnSpMkLst>
            <pc:docMk/>
            <pc:sldMk cId="3734260189" sldId="271"/>
            <ac:cxnSpMk id="9" creationId="{3D3F91BC-791F-A186-CF28-E8129EBA7212}"/>
          </ac:cxnSpMkLst>
        </pc:cxnChg>
        <pc:cxnChg chg="add mod">
          <ac:chgData name="Lewis Shaw" userId="ec0b5e1b10eff3f5" providerId="LiveId" clId="{187D0F6F-6464-43CB-834B-1AFA351D3D7A}" dt="2023-02-21T12:29:16.483" v="2030" actId="14100"/>
          <ac:cxnSpMkLst>
            <pc:docMk/>
            <pc:sldMk cId="3734260189" sldId="271"/>
            <ac:cxnSpMk id="12" creationId="{152E84FD-9D9B-A1BC-D510-5D5BB9B390CE}"/>
          </ac:cxnSpMkLst>
        </pc:cxnChg>
        <pc:cxnChg chg="add mod">
          <ac:chgData name="Lewis Shaw" userId="ec0b5e1b10eff3f5" providerId="LiveId" clId="{187D0F6F-6464-43CB-834B-1AFA351D3D7A}" dt="2023-02-21T12:29:30.958" v="2036" actId="14100"/>
          <ac:cxnSpMkLst>
            <pc:docMk/>
            <pc:sldMk cId="3734260189" sldId="271"/>
            <ac:cxnSpMk id="14" creationId="{32FA1F6B-93BF-60B8-3D56-9A095A0026BA}"/>
          </ac:cxnSpMkLst>
        </pc:cxnChg>
        <pc:cxnChg chg="add mod">
          <ac:chgData name="Lewis Shaw" userId="ec0b5e1b10eff3f5" providerId="LiveId" clId="{187D0F6F-6464-43CB-834B-1AFA351D3D7A}" dt="2023-02-21T12:30:06.725" v="2044" actId="208"/>
          <ac:cxnSpMkLst>
            <pc:docMk/>
            <pc:sldMk cId="3734260189" sldId="271"/>
            <ac:cxnSpMk id="20" creationId="{5F8A2216-1585-F0AC-86CA-E51DC42218CD}"/>
          </ac:cxnSpMkLst>
        </pc:cxnChg>
      </pc:sldChg>
      <pc:sldChg chg="addSp delSp modSp new mod">
        <pc:chgData name="Lewis Shaw" userId="ec0b5e1b10eff3f5" providerId="LiveId" clId="{187D0F6F-6464-43CB-834B-1AFA351D3D7A}" dt="2023-02-21T12:41:53.862" v="2170" actId="120"/>
        <pc:sldMkLst>
          <pc:docMk/>
          <pc:sldMk cId="2728877667" sldId="272"/>
        </pc:sldMkLst>
        <pc:spChg chg="mod">
          <ac:chgData name="Lewis Shaw" userId="ec0b5e1b10eff3f5" providerId="LiveId" clId="{187D0F6F-6464-43CB-834B-1AFA351D3D7A}" dt="2023-02-21T12:41:53.862" v="2170" actId="120"/>
          <ac:spMkLst>
            <pc:docMk/>
            <pc:sldMk cId="2728877667" sldId="272"/>
            <ac:spMk id="2" creationId="{6DE01504-8C11-377D-E1A8-D62889844CAC}"/>
          </ac:spMkLst>
        </pc:spChg>
        <pc:spChg chg="del">
          <ac:chgData name="Lewis Shaw" userId="ec0b5e1b10eff3f5" providerId="LiveId" clId="{187D0F6F-6464-43CB-834B-1AFA351D3D7A}" dt="2023-02-21T12:41:04.577" v="2144" actId="478"/>
          <ac:spMkLst>
            <pc:docMk/>
            <pc:sldMk cId="2728877667" sldId="272"/>
            <ac:spMk id="3" creationId="{0E0272AE-BA6A-F0A8-B0FA-61CD02659B88}"/>
          </ac:spMkLst>
        </pc:spChg>
        <pc:picChg chg="add mod">
          <ac:chgData name="Lewis Shaw" userId="ec0b5e1b10eff3f5" providerId="LiveId" clId="{187D0F6F-6464-43CB-834B-1AFA351D3D7A}" dt="2023-02-21T12:41:30.751" v="2150" actId="14100"/>
          <ac:picMkLst>
            <pc:docMk/>
            <pc:sldMk cId="2728877667" sldId="272"/>
            <ac:picMk id="5" creationId="{41AE8A29-C75C-39DF-DB71-E26F6D848370}"/>
          </ac:picMkLst>
        </pc:picChg>
        <pc:picChg chg="add mod">
          <ac:chgData name="Lewis Shaw" userId="ec0b5e1b10eff3f5" providerId="LiveId" clId="{187D0F6F-6464-43CB-834B-1AFA351D3D7A}" dt="2023-02-21T12:41:24.974" v="2149" actId="14100"/>
          <ac:picMkLst>
            <pc:docMk/>
            <pc:sldMk cId="2728877667" sldId="272"/>
            <ac:picMk id="6" creationId="{69E20346-FFE7-3572-D43A-862A8C15A306}"/>
          </ac:picMkLst>
        </pc:picChg>
      </pc:sldChg>
      <pc:sldChg chg="addSp delSp modSp new mod">
        <pc:chgData name="Lewis Shaw" userId="ec0b5e1b10eff3f5" providerId="LiveId" clId="{187D0F6F-6464-43CB-834B-1AFA351D3D7A}" dt="2023-02-21T12:45:24.814" v="2227" actId="1076"/>
        <pc:sldMkLst>
          <pc:docMk/>
          <pc:sldMk cId="590012610" sldId="273"/>
        </pc:sldMkLst>
        <pc:spChg chg="mod">
          <ac:chgData name="Lewis Shaw" userId="ec0b5e1b10eff3f5" providerId="LiveId" clId="{187D0F6F-6464-43CB-834B-1AFA351D3D7A}" dt="2023-02-21T12:42:36.224" v="2201" actId="120"/>
          <ac:spMkLst>
            <pc:docMk/>
            <pc:sldMk cId="590012610" sldId="273"/>
            <ac:spMk id="2" creationId="{571E796C-11BC-C08F-D28E-E8ABDF0E32B8}"/>
          </ac:spMkLst>
        </pc:spChg>
        <pc:spChg chg="del">
          <ac:chgData name="Lewis Shaw" userId="ec0b5e1b10eff3f5" providerId="LiveId" clId="{187D0F6F-6464-43CB-834B-1AFA351D3D7A}" dt="2023-02-21T12:42:03.119" v="2172" actId="478"/>
          <ac:spMkLst>
            <pc:docMk/>
            <pc:sldMk cId="590012610" sldId="273"/>
            <ac:spMk id="3" creationId="{80FFE148-99D5-9B04-7A09-5439B3AE7DE2}"/>
          </ac:spMkLst>
        </pc:spChg>
        <pc:picChg chg="add mod">
          <ac:chgData name="Lewis Shaw" userId="ec0b5e1b10eff3f5" providerId="LiveId" clId="{187D0F6F-6464-43CB-834B-1AFA351D3D7A}" dt="2023-02-21T12:45:17.139" v="2226" actId="1076"/>
          <ac:picMkLst>
            <pc:docMk/>
            <pc:sldMk cId="590012610" sldId="273"/>
            <ac:picMk id="6" creationId="{14D7BE3D-0A0B-C700-63B7-4784905FE5F3}"/>
          </ac:picMkLst>
        </pc:picChg>
        <pc:picChg chg="add del mod">
          <ac:chgData name="Lewis Shaw" userId="ec0b5e1b10eff3f5" providerId="LiveId" clId="{187D0F6F-6464-43CB-834B-1AFA351D3D7A}" dt="2023-02-21T12:43:35.536" v="2210" actId="478"/>
          <ac:picMkLst>
            <pc:docMk/>
            <pc:sldMk cId="590012610" sldId="273"/>
            <ac:picMk id="8" creationId="{44F6122C-9186-3F72-A487-FC385881BBC1}"/>
          </ac:picMkLst>
        </pc:picChg>
        <pc:picChg chg="add mod">
          <ac:chgData name="Lewis Shaw" userId="ec0b5e1b10eff3f5" providerId="LiveId" clId="{187D0F6F-6464-43CB-834B-1AFA351D3D7A}" dt="2023-02-21T12:45:13.996" v="2225" actId="1076"/>
          <ac:picMkLst>
            <pc:docMk/>
            <pc:sldMk cId="590012610" sldId="273"/>
            <ac:picMk id="10" creationId="{6F1A7919-E341-DD67-19C5-B5EA50C2F3BE}"/>
          </ac:picMkLst>
        </pc:picChg>
        <pc:picChg chg="add mod">
          <ac:chgData name="Lewis Shaw" userId="ec0b5e1b10eff3f5" providerId="LiveId" clId="{187D0F6F-6464-43CB-834B-1AFA351D3D7A}" dt="2023-02-21T12:45:24.814" v="2227" actId="1076"/>
          <ac:picMkLst>
            <pc:docMk/>
            <pc:sldMk cId="590012610" sldId="273"/>
            <ac:picMk id="12" creationId="{582CA0B8-5FFC-19DE-0684-E0CF6A565C8B}"/>
          </ac:picMkLst>
        </pc:picChg>
      </pc:sldChg>
      <pc:sldChg chg="modSp new mod">
        <pc:chgData name="Lewis Shaw" userId="ec0b5e1b10eff3f5" providerId="LiveId" clId="{187D0F6F-6464-43CB-834B-1AFA351D3D7A}" dt="2023-02-23T09:51:51.856" v="2263" actId="207"/>
        <pc:sldMkLst>
          <pc:docMk/>
          <pc:sldMk cId="2774617210" sldId="274"/>
        </pc:sldMkLst>
        <pc:spChg chg="mod">
          <ac:chgData name="Lewis Shaw" userId="ec0b5e1b10eff3f5" providerId="LiveId" clId="{187D0F6F-6464-43CB-834B-1AFA351D3D7A}" dt="2023-02-23T09:51:28.834" v="2261" actId="20577"/>
          <ac:spMkLst>
            <pc:docMk/>
            <pc:sldMk cId="2774617210" sldId="274"/>
            <ac:spMk id="2" creationId="{FF6309D4-2DA7-7A17-8C65-144698DFEAAF}"/>
          </ac:spMkLst>
        </pc:spChg>
        <pc:spChg chg="mod">
          <ac:chgData name="Lewis Shaw" userId="ec0b5e1b10eff3f5" providerId="LiveId" clId="{187D0F6F-6464-43CB-834B-1AFA351D3D7A}" dt="2023-02-23T09:51:51.856" v="2263" actId="207"/>
          <ac:spMkLst>
            <pc:docMk/>
            <pc:sldMk cId="2774617210" sldId="274"/>
            <ac:spMk id="4" creationId="{F9C9CF54-1A57-0F80-5C8D-CCB9C03C4025}"/>
          </ac:spMkLst>
        </pc:spChg>
      </pc:sldChg>
      <pc:sldMasterChg chg="setBg modSldLayout">
        <pc:chgData name="Lewis Shaw" userId="ec0b5e1b10eff3f5" providerId="LiveId" clId="{187D0F6F-6464-43CB-834B-1AFA351D3D7A}" dt="2023-02-14T14:54:59.861" v="872"/>
        <pc:sldMasterMkLst>
          <pc:docMk/>
          <pc:sldMasterMk cId="1648153255" sldId="2147483744"/>
        </pc:sldMasterMkLst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1487256550" sldId="2147483745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2550135971" sldId="2147483746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3211382387" sldId="2147483747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3253054233" sldId="2147483748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430621495" sldId="2147483749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2098351292" sldId="2147483750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3960377481" sldId="2147483751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3438564824" sldId="2147483752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3107795143" sldId="2147483753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2155532310" sldId="2147483754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1794157004" sldId="2147483755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892793629" sldId="2147483756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2484048521" sldId="2147483757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1057538906" sldId="2147483758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1978748549" sldId="2147483759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3410417214" sldId="2147483760"/>
          </pc:sldLayoutMkLst>
        </pc:sldLayoutChg>
        <pc:sldLayoutChg chg="setBg">
          <pc:chgData name="Lewis Shaw" userId="ec0b5e1b10eff3f5" providerId="LiveId" clId="{187D0F6F-6464-43CB-834B-1AFA351D3D7A}" dt="2023-02-14T14:54:59.861" v="872"/>
          <pc:sldLayoutMkLst>
            <pc:docMk/>
            <pc:sldMasterMk cId="1648153255" sldId="2147483744"/>
            <pc:sldLayoutMk cId="1187459410" sldId="2147483761"/>
          </pc:sldLayoutMkLst>
        </pc:sldLayoutChg>
      </pc:sldMasterChg>
      <pc:sldMasterChg chg="modSldLayout">
        <pc:chgData name="Lewis Shaw" userId="ec0b5e1b10eff3f5" providerId="LiveId" clId="{187D0F6F-6464-43CB-834B-1AFA351D3D7A}" dt="2023-02-20T13:44:08.040" v="1908" actId="478"/>
        <pc:sldMasterMkLst>
          <pc:docMk/>
          <pc:sldMasterMk cId="3588031305" sldId="2147483774"/>
        </pc:sldMasterMkLst>
        <pc:sldLayoutChg chg="addSp modSp">
          <pc:chgData name="Lewis Shaw" userId="ec0b5e1b10eff3f5" providerId="LiveId" clId="{187D0F6F-6464-43CB-834B-1AFA351D3D7A}" dt="2023-02-15T15:23:17.707" v="1155" actId="1076"/>
          <pc:sldLayoutMkLst>
            <pc:docMk/>
            <pc:sldMasterMk cId="3588031305" sldId="2147483774"/>
            <pc:sldLayoutMk cId="1829582826" sldId="2147483775"/>
          </pc:sldLayoutMkLst>
          <pc:picChg chg="add mod">
            <ac:chgData name="Lewis Shaw" userId="ec0b5e1b10eff3f5" providerId="LiveId" clId="{187D0F6F-6464-43CB-834B-1AFA351D3D7A}" dt="2023-02-15T15:23:17.707" v="1155" actId="1076"/>
            <ac:picMkLst>
              <pc:docMk/>
              <pc:sldMasterMk cId="3588031305" sldId="2147483774"/>
              <pc:sldLayoutMk cId="1829582826" sldId="2147483775"/>
              <ac:picMk id="11" creationId="{C2018D31-7F72-A9FA-ABC8-1120332AFB4D}"/>
            </ac:picMkLst>
          </pc:picChg>
        </pc:sldLayoutChg>
        <pc:sldLayoutChg chg="addSp delSp modSp mod">
          <pc:chgData name="Lewis Shaw" userId="ec0b5e1b10eff3f5" providerId="LiveId" clId="{187D0F6F-6464-43CB-834B-1AFA351D3D7A}" dt="2023-02-15T14:57:51.849" v="1150" actId="478"/>
          <pc:sldLayoutMkLst>
            <pc:docMk/>
            <pc:sldMasterMk cId="3588031305" sldId="2147483774"/>
            <pc:sldLayoutMk cId="3407085911" sldId="2147483776"/>
          </pc:sldLayoutMkLst>
          <pc:spChg chg="mod">
            <ac:chgData name="Lewis Shaw" userId="ec0b5e1b10eff3f5" providerId="LiveId" clId="{187D0F6F-6464-43CB-834B-1AFA351D3D7A}" dt="2023-02-15T11:37:26.937" v="1128" actId="1076"/>
            <ac:spMkLst>
              <pc:docMk/>
              <pc:sldMasterMk cId="3588031305" sldId="2147483774"/>
              <pc:sldLayoutMk cId="3407085911" sldId="2147483776"/>
              <ac:spMk id="5" creationId="{00000000-0000-0000-0000-000000000000}"/>
            </ac:spMkLst>
          </pc:spChg>
          <pc:spChg chg="add del mod">
            <ac:chgData name="Lewis Shaw" userId="ec0b5e1b10eff3f5" providerId="LiveId" clId="{187D0F6F-6464-43CB-834B-1AFA351D3D7A}" dt="2023-02-15T14:57:50.118" v="1149" actId="478"/>
            <ac:spMkLst>
              <pc:docMk/>
              <pc:sldMasterMk cId="3588031305" sldId="2147483774"/>
              <pc:sldLayoutMk cId="3407085911" sldId="2147483776"/>
              <ac:spMk id="7" creationId="{36375CF6-ED54-EE08-6893-1D758B3A59DA}"/>
            </ac:spMkLst>
          </pc:spChg>
          <pc:spChg chg="add del mod">
            <ac:chgData name="Lewis Shaw" userId="ec0b5e1b10eff3f5" providerId="LiveId" clId="{187D0F6F-6464-43CB-834B-1AFA351D3D7A}" dt="2023-02-15T14:57:51.849" v="1150" actId="478"/>
            <ac:spMkLst>
              <pc:docMk/>
              <pc:sldMasterMk cId="3588031305" sldId="2147483774"/>
              <pc:sldLayoutMk cId="3407085911" sldId="2147483776"/>
              <ac:spMk id="8" creationId="{575245ED-8D1E-8C8F-EF53-896094EF6E13}"/>
            </ac:spMkLst>
          </pc:spChg>
        </pc:sldLayoutChg>
        <pc:sldLayoutChg chg="addSp delSp modSp mod">
          <pc:chgData name="Lewis Shaw" userId="ec0b5e1b10eff3f5" providerId="LiveId" clId="{187D0F6F-6464-43CB-834B-1AFA351D3D7A}" dt="2023-02-20T13:44:08.040" v="1908" actId="478"/>
          <pc:sldLayoutMkLst>
            <pc:docMk/>
            <pc:sldMasterMk cId="3588031305" sldId="2147483774"/>
            <pc:sldLayoutMk cId="1799353509" sldId="2147483777"/>
          </pc:sldLayoutMkLst>
          <pc:spChg chg="mod">
            <ac:chgData name="Lewis Shaw" userId="ec0b5e1b10eff3f5" providerId="LiveId" clId="{187D0F6F-6464-43CB-834B-1AFA351D3D7A}" dt="2023-02-20T13:01:21.386" v="1498" actId="1076"/>
            <ac:spMkLst>
              <pc:docMk/>
              <pc:sldMasterMk cId="3588031305" sldId="2147483774"/>
              <pc:sldLayoutMk cId="1799353509" sldId="2147483777"/>
              <ac:spMk id="10" creationId="{00000000-0000-0000-0000-000000000000}"/>
            </ac:spMkLst>
          </pc:spChg>
          <pc:spChg chg="add del mod">
            <ac:chgData name="Lewis Shaw" userId="ec0b5e1b10eff3f5" providerId="LiveId" clId="{187D0F6F-6464-43CB-834B-1AFA351D3D7A}" dt="2023-02-20T13:44:06.129" v="1907" actId="478"/>
            <ac:spMkLst>
              <pc:docMk/>
              <pc:sldMasterMk cId="3588031305" sldId="2147483774"/>
              <pc:sldLayoutMk cId="1799353509" sldId="2147483777"/>
              <ac:spMk id="11" creationId="{EC645FFE-AD1A-42E3-F5DA-39D9FB7BF9F6}"/>
            </ac:spMkLst>
          </pc:spChg>
          <pc:spChg chg="add del mod">
            <ac:chgData name="Lewis Shaw" userId="ec0b5e1b10eff3f5" providerId="LiveId" clId="{187D0F6F-6464-43CB-834B-1AFA351D3D7A}" dt="2023-02-20T13:44:08.040" v="1908" actId="478"/>
            <ac:spMkLst>
              <pc:docMk/>
              <pc:sldMasterMk cId="3588031305" sldId="2147483774"/>
              <pc:sldLayoutMk cId="1799353509" sldId="2147483777"/>
              <ac:spMk id="12" creationId="{9B2FEB32-8AE4-2A3F-9336-097FB6A17FE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32271-AA51-4B53-B2D0-4BA6F7B8B857}" type="datetimeFigureOut">
              <a:rPr lang="en-GB" smtClean="0"/>
              <a:t>04/04/2023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1DE82-F5C8-41DD-A98F-6FB30EB5A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8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4AD40-04EB-49CC-BFF7-F6DE6C81D3D9}" type="datetime1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4" descr="The University of Edinburgh | The University of Edinburgh">
            <a:extLst>
              <a:ext uri="{FF2B5EF4-FFF2-40B4-BE49-F238E27FC236}">
                <a16:creationId xmlns:a16="http://schemas.microsoft.com/office/drawing/2014/main" id="{C2018D31-7F72-A9FA-ABC8-1120332AFB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36" y="90652"/>
            <a:ext cx="4312188" cy="103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82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8CEC3-BC17-4EC5-825F-5296D1872D5F}" type="datetime1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1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73F74-73AD-431D-B00A-EF4BC4729189}" type="datetime1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836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6443-5A00-4FB9-B260-D90535C5798B}" type="datetime1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110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6B01-0458-43DE-8142-19C0BEB50894}" type="datetime1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995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5A2B-B619-4833-96C4-8C70BD5A0BE5}" type="datetime1">
              <a:rPr lang="en-GB" smtClean="0"/>
              <a:t>04/04/2023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86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E5529-2FE6-47D2-9AA6-847D1D7C08BC}" type="datetime1">
              <a:rPr lang="en-GB" smtClean="0"/>
              <a:t>04/04/2023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789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7F50-7072-4842-8CF9-77DD3D936961}" type="datetime1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803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C3C211C-A9BB-4979-87A9-0EB5A3E0F77A}" type="datetime1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66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48CE8-9EC2-47D9-BA22-9C1F5DFFAE15}" type="datetime1">
              <a:rPr lang="en-GB" smtClean="0"/>
              <a:t>04/04/2023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852" y="6301312"/>
            <a:ext cx="6870660" cy="365125"/>
          </a:xfrm>
        </p:spPr>
        <p:txBody>
          <a:bodyPr/>
          <a:lstStyle>
            <a:lvl1pPr>
              <a:defRPr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Lewis Shaw – Spectral Emission from TDE Clouds Around Black Holes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08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69AF-9A97-43A9-87D7-B425EF2E88B8}" type="datetime1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35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CCEA-E802-4AB9-BC1C-E372530D6511}" type="datetime1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59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ADA1-C89C-465D-965D-52177378DFC2}" type="datetime1">
              <a:rPr lang="en-GB" smtClean="0"/>
              <a:t>04/04/2023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79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F86C8-734D-4CCA-A9DE-7E9206FD65EF}" type="datetime1">
              <a:rPr lang="en-GB" smtClean="0"/>
              <a:t>04/04/2023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094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FD0B-02AB-4273-ACC7-A18FB68B7438}" type="datetime1">
              <a:rPr lang="en-GB" smtClean="0"/>
              <a:t>04/04/2023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97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B9C-7076-4B08-B2AA-8A1379D13727}" type="datetime1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39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E1D28-5F83-42FF-84D8-1D319258A514}" type="datetime1">
              <a:rPr lang="en-GB" smtClean="0"/>
              <a:t>04/04/2023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23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76A8-5EAD-4262-8786-3365F5053685}" type="datetime1">
              <a:rPr lang="en-GB" smtClean="0"/>
              <a:t>04/04/2023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Lewis Shaw – Spectral Emission from TDE Clouds Around Black Holes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BB151-5A4F-44B2-B1E0-B00001D6F6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31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9A00-F6C6-9CD0-4C1E-C86A56C80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09582"/>
            <a:ext cx="8970579" cy="1638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latin typeface="+mj-lt"/>
                <a:ea typeface="+mj-ea"/>
                <a:cs typeface="+mj-cs"/>
              </a:rPr>
              <a:t>Spectral Emission from TDE Clouds around Black Holes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4688C-2CA7-F4ED-CFD3-3D6644550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2469" y="3258220"/>
            <a:ext cx="3079531" cy="972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Lewis Shaw</a:t>
            </a:r>
          </a:p>
          <a:p>
            <a:pPr algn="l"/>
            <a:r>
              <a:rPr lang="en-US" sz="15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Supervisor – Prof.  Andy Lawrence</a:t>
            </a:r>
          </a:p>
        </p:txBody>
      </p:sp>
    </p:spTree>
    <p:extLst>
      <p:ext uri="{BB962C8B-B14F-4D97-AF65-F5344CB8AC3E}">
        <p14:creationId xmlns:p14="http://schemas.microsoft.com/office/powerpoint/2010/main" val="1558432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A08C886-E31C-4D24-304B-9BFEA86C3880}"/>
              </a:ext>
            </a:extLst>
          </p:cNvPr>
          <p:cNvSpPr/>
          <p:nvPr/>
        </p:nvSpPr>
        <p:spPr>
          <a:xfrm>
            <a:off x="1524058" y="2468734"/>
            <a:ext cx="3396343" cy="33963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6EC5E2-1A58-265D-3B3A-44A128734A83}"/>
              </a:ext>
            </a:extLst>
          </p:cNvPr>
          <p:cNvSpPr/>
          <p:nvPr/>
        </p:nvSpPr>
        <p:spPr>
          <a:xfrm>
            <a:off x="2610640" y="3521340"/>
            <a:ext cx="1223177" cy="1228607"/>
          </a:xfrm>
          <a:prstGeom prst="ellipse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F48F8-D0EE-71F7-B85F-F8374BBA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Models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91F32-2025-0CFE-F13F-0A2FE353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7A43C4-4C97-A681-05D7-07576BAD1432}"/>
              </a:ext>
            </a:extLst>
          </p:cNvPr>
          <p:cNvSpPr/>
          <p:nvPr/>
        </p:nvSpPr>
        <p:spPr>
          <a:xfrm>
            <a:off x="2865535" y="3779851"/>
            <a:ext cx="713390" cy="713390"/>
          </a:xfrm>
          <a:prstGeom prst="ellips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01EAD0-7972-7ACF-4208-552A8FFA22D6}"/>
              </a:ext>
            </a:extLst>
          </p:cNvPr>
          <p:cNvCxnSpPr/>
          <p:nvPr/>
        </p:nvCxnSpPr>
        <p:spPr>
          <a:xfrm>
            <a:off x="3222854" y="3992293"/>
            <a:ext cx="0" cy="286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A8A63D-5591-3E39-0D86-AEB5CD0DAE87}"/>
              </a:ext>
            </a:extLst>
          </p:cNvPr>
          <p:cNvCxnSpPr/>
          <p:nvPr/>
        </p:nvCxnSpPr>
        <p:spPr>
          <a:xfrm>
            <a:off x="3078074" y="4140883"/>
            <a:ext cx="289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1A315A8-0B72-4CD6-1160-73ADBFE8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381" l="3811" r="97713">
                        <a14:foregroundMark x1="8841" y1="92857" x2="8841" y2="92857"/>
                        <a14:foregroundMark x1="3811" y1="85238" x2="3811" y2="85238"/>
                        <a14:foregroundMark x1="17683" y1="93333" x2="17683" y2="93333"/>
                        <a14:foregroundMark x1="93750" y1="31905" x2="93750" y2="31905"/>
                        <a14:foregroundMark x1="97713" y1="31429" x2="97713" y2="3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7194" y="3068447"/>
            <a:ext cx="2499577" cy="800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2BD4B3-21D9-9127-639F-F0E54625470B}"/>
                  </a:ext>
                </a:extLst>
              </p:cNvPr>
              <p:cNvSpPr txBox="1"/>
              <p:nvPr/>
            </p:nvSpPr>
            <p:spPr>
              <a:xfrm>
                <a:off x="6031746" y="4304851"/>
                <a:ext cx="400082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Uniform Density Spherical Shell</a:t>
                </a:r>
              </a:p>
              <a:p>
                <a:endParaRPr lang="en-US" sz="2000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𝒄𝒐𝒏𝒔𝒕𝒂𝒏𝒕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2BD4B3-21D9-9127-639F-F0E546254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6" y="4304851"/>
                <a:ext cx="4000824" cy="1569660"/>
              </a:xfrm>
              <a:prstGeom prst="rect">
                <a:avLst/>
              </a:prstGeom>
              <a:blipFill>
                <a:blip r:embed="rId4"/>
                <a:stretch>
                  <a:fillRect l="-1522" t="-2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6F78F666-B595-7D51-46B7-CA47AF820A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381" l="3811" r="97713">
                        <a14:foregroundMark x1="8841" y1="92857" x2="8841" y2="92857"/>
                        <a14:foregroundMark x1="3811" y1="85238" x2="3811" y2="85238"/>
                        <a14:foregroundMark x1="17683" y1="93333" x2="17683" y2="93333"/>
                        <a14:foregroundMark x1="93750" y1="31905" x2="93750" y2="31905"/>
                        <a14:foregroundMark x1="97713" y1="31429" x2="97713" y2="3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8369" y="3901668"/>
            <a:ext cx="730896" cy="23397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766BB8-573E-B445-E8D5-2EF5BA03746D}"/>
              </a:ext>
            </a:extLst>
          </p:cNvPr>
          <p:cNvCxnSpPr>
            <a:endCxn id="23" idx="1"/>
          </p:cNvCxnSpPr>
          <p:nvPr/>
        </p:nvCxnSpPr>
        <p:spPr>
          <a:xfrm flipH="1" flipV="1">
            <a:off x="2789770" y="3701265"/>
            <a:ext cx="433084" cy="434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BFF9DED-1BCF-C3C4-93DF-47FA270B1064}"/>
              </a:ext>
            </a:extLst>
          </p:cNvPr>
          <p:cNvSpPr txBox="1"/>
          <p:nvPr/>
        </p:nvSpPr>
        <p:spPr>
          <a:xfrm>
            <a:off x="2199163" y="3397779"/>
            <a:ext cx="90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R</a:t>
            </a:r>
            <a:r>
              <a:rPr lang="en-US" sz="1400" baseline="-25000" dirty="0" err="1">
                <a:solidFill>
                  <a:schemeClr val="bg1"/>
                </a:solidFill>
              </a:rPr>
              <a:t>inner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3CC85A-EAE6-A586-AB2C-6F60CB759225}"/>
              </a:ext>
            </a:extLst>
          </p:cNvPr>
          <p:cNvCxnSpPr>
            <a:cxnSpLocks/>
          </p:cNvCxnSpPr>
          <p:nvPr/>
        </p:nvCxnSpPr>
        <p:spPr>
          <a:xfrm flipH="1">
            <a:off x="1604642" y="4130363"/>
            <a:ext cx="1622527" cy="531877"/>
          </a:xfrm>
          <a:prstGeom prst="straightConnector1">
            <a:avLst/>
          </a:prstGeom>
          <a:ln>
            <a:solidFill>
              <a:srgbClr val="FF00FF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837305-40A5-EFD3-839E-11B60D183404}"/>
              </a:ext>
            </a:extLst>
          </p:cNvPr>
          <p:cNvSpPr txBox="1"/>
          <p:nvPr/>
        </p:nvSpPr>
        <p:spPr>
          <a:xfrm>
            <a:off x="1925480" y="4501495"/>
            <a:ext cx="90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</a:t>
            </a:r>
            <a:r>
              <a:rPr lang="en-US" sz="1400" baseline="-25000" dirty="0">
                <a:solidFill>
                  <a:schemeClr val="bg1"/>
                </a:solidFill>
              </a:rPr>
              <a:t>outer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2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EEE5E8E-238C-35DA-FAE5-8F3FD2C61B9A}"/>
              </a:ext>
            </a:extLst>
          </p:cNvPr>
          <p:cNvSpPr/>
          <p:nvPr/>
        </p:nvSpPr>
        <p:spPr>
          <a:xfrm>
            <a:off x="1524060" y="2462250"/>
            <a:ext cx="3396343" cy="3396343"/>
          </a:xfrm>
          <a:prstGeom prst="ellipse">
            <a:avLst/>
          </a:prstGeom>
          <a:gradFill flip="none" rotWithShape="1">
            <a:gsLst>
              <a:gs pos="35000">
                <a:srgbClr val="5787FF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6F9ECC-EE66-9822-2B41-54C283F67AB4}"/>
              </a:ext>
            </a:extLst>
          </p:cNvPr>
          <p:cNvSpPr/>
          <p:nvPr/>
        </p:nvSpPr>
        <p:spPr>
          <a:xfrm>
            <a:off x="2610642" y="3514856"/>
            <a:ext cx="1223177" cy="1228607"/>
          </a:xfrm>
          <a:prstGeom prst="ellipse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E0741-CF85-CA79-8F8E-17B409B1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Models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FAC62-C357-B6DE-88F4-B7C713E2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Lewis Shaw – Spectral Emission from TDE Clouds Around Black Holes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9B6933-2D54-52B3-060A-923D4C35CF92}"/>
              </a:ext>
            </a:extLst>
          </p:cNvPr>
          <p:cNvSpPr/>
          <p:nvPr/>
        </p:nvSpPr>
        <p:spPr>
          <a:xfrm>
            <a:off x="2865537" y="3773367"/>
            <a:ext cx="713390" cy="713390"/>
          </a:xfrm>
          <a:prstGeom prst="ellips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34C2B7-37D6-54F3-0CF6-14EB1BD4B5C8}"/>
              </a:ext>
            </a:extLst>
          </p:cNvPr>
          <p:cNvCxnSpPr/>
          <p:nvPr/>
        </p:nvCxnSpPr>
        <p:spPr>
          <a:xfrm>
            <a:off x="3222856" y="3985809"/>
            <a:ext cx="0" cy="286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CC992B-5748-61ED-AD52-64F3FB7D5CE9}"/>
              </a:ext>
            </a:extLst>
          </p:cNvPr>
          <p:cNvCxnSpPr/>
          <p:nvPr/>
        </p:nvCxnSpPr>
        <p:spPr>
          <a:xfrm>
            <a:off x="3078076" y="4134399"/>
            <a:ext cx="289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2E59FC-2EFE-1153-F2FC-BBD90B0AFA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381" l="3811" r="97713">
                        <a14:foregroundMark x1="8841" y1="92857" x2="8841" y2="92857"/>
                        <a14:foregroundMark x1="3811" y1="85238" x2="3811" y2="85238"/>
                        <a14:foregroundMark x1="17683" y1="93333" x2="17683" y2="93333"/>
                        <a14:foregroundMark x1="93750" y1="31905" x2="93750" y2="31905"/>
                        <a14:foregroundMark x1="97713" y1="31429" x2="97713" y2="3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8369" y="3901668"/>
            <a:ext cx="730896" cy="233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26E52-098E-D709-4DF4-D05C52CCF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381" l="3811" r="97713">
                        <a14:foregroundMark x1="8841" y1="92857" x2="8841" y2="92857"/>
                        <a14:foregroundMark x1="3811" y1="85238" x2="3811" y2="85238"/>
                        <a14:foregroundMark x1="17683" y1="93333" x2="17683" y2="93333"/>
                        <a14:foregroundMark x1="93750" y1="31905" x2="93750" y2="31905"/>
                        <a14:foregroundMark x1="97713" y1="31429" x2="97713" y2="3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7194" y="3068447"/>
            <a:ext cx="2499577" cy="80016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222AE9-E310-C9D4-1209-7EB59CB2C599}"/>
              </a:ext>
            </a:extLst>
          </p:cNvPr>
          <p:cNvCxnSpPr/>
          <p:nvPr/>
        </p:nvCxnSpPr>
        <p:spPr>
          <a:xfrm flipH="1" flipV="1">
            <a:off x="2789770" y="3701265"/>
            <a:ext cx="433084" cy="434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5214A0-9AC1-B130-8087-D6DAEE1AF868}"/>
              </a:ext>
            </a:extLst>
          </p:cNvPr>
          <p:cNvSpPr txBox="1"/>
          <p:nvPr/>
        </p:nvSpPr>
        <p:spPr>
          <a:xfrm>
            <a:off x="2146094" y="3448889"/>
            <a:ext cx="90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R</a:t>
            </a:r>
            <a:r>
              <a:rPr lang="en-US" sz="1400" baseline="-25000" dirty="0" err="1">
                <a:solidFill>
                  <a:schemeClr val="bg1"/>
                </a:solidFill>
              </a:rPr>
              <a:t>inner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BD3B2E-BD02-09CA-E30E-079A6EFEA27D}"/>
              </a:ext>
            </a:extLst>
          </p:cNvPr>
          <p:cNvCxnSpPr>
            <a:cxnSpLocks/>
          </p:cNvCxnSpPr>
          <p:nvPr/>
        </p:nvCxnSpPr>
        <p:spPr>
          <a:xfrm flipH="1">
            <a:off x="1604642" y="4130363"/>
            <a:ext cx="1622527" cy="531877"/>
          </a:xfrm>
          <a:prstGeom prst="straightConnector1">
            <a:avLst/>
          </a:prstGeom>
          <a:ln>
            <a:solidFill>
              <a:srgbClr val="FF00FF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ADDFCD-119A-A7EE-22EA-F2358E1B2079}"/>
              </a:ext>
            </a:extLst>
          </p:cNvPr>
          <p:cNvSpPr txBox="1"/>
          <p:nvPr/>
        </p:nvSpPr>
        <p:spPr>
          <a:xfrm>
            <a:off x="1925480" y="4501495"/>
            <a:ext cx="90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</a:t>
            </a:r>
            <a:r>
              <a:rPr lang="en-US" sz="1400" baseline="-25000" dirty="0">
                <a:solidFill>
                  <a:schemeClr val="bg1"/>
                </a:solidFill>
              </a:rPr>
              <a:t>outer</a:t>
            </a:r>
            <a:endParaRPr lang="en-GB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041D19-3C77-CCED-1933-5474710906A4}"/>
                  </a:ext>
                </a:extLst>
              </p:cNvPr>
              <p:cNvSpPr txBox="1"/>
              <p:nvPr/>
            </p:nvSpPr>
            <p:spPr>
              <a:xfrm>
                <a:off x="6031745" y="4304851"/>
                <a:ext cx="5960088" cy="157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Radial Power Law Density Spherical Shell</a:t>
                </a:r>
              </a:p>
              <a:p>
                <a:endParaRPr lang="en-US" sz="2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041D19-3C77-CCED-1933-547471090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4304851"/>
                <a:ext cx="5960088" cy="1576650"/>
              </a:xfrm>
              <a:prstGeom prst="rect">
                <a:avLst/>
              </a:prstGeom>
              <a:blipFill>
                <a:blip r:embed="rId4"/>
                <a:stretch>
                  <a:fillRect l="-1022" t="-2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21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BBBC-089F-4E0A-39F6-95DFD710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Models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3AAA7-E064-4F49-91A9-F5481C6C2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Lewis Shaw – Spectral Emission from TDE Clouds Around Black Holes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79072D-E809-E0B4-5E4F-A5FBA627A40C}"/>
              </a:ext>
            </a:extLst>
          </p:cNvPr>
          <p:cNvSpPr/>
          <p:nvPr/>
        </p:nvSpPr>
        <p:spPr>
          <a:xfrm>
            <a:off x="1524060" y="2462250"/>
            <a:ext cx="3396343" cy="3396343"/>
          </a:xfrm>
          <a:prstGeom prst="ellipse">
            <a:avLst/>
          </a:prstGeom>
          <a:solidFill>
            <a:srgbClr val="5787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4F9893-5E22-C0F3-2868-2F1F131CC194}"/>
              </a:ext>
            </a:extLst>
          </p:cNvPr>
          <p:cNvSpPr/>
          <p:nvPr/>
        </p:nvSpPr>
        <p:spPr>
          <a:xfrm>
            <a:off x="2610642" y="3514856"/>
            <a:ext cx="1223177" cy="1228607"/>
          </a:xfrm>
          <a:prstGeom prst="ellipse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9AFC64-20FF-C0B0-CDEB-A467191EFFDE}"/>
              </a:ext>
            </a:extLst>
          </p:cNvPr>
          <p:cNvSpPr/>
          <p:nvPr/>
        </p:nvSpPr>
        <p:spPr>
          <a:xfrm>
            <a:off x="2865537" y="3773367"/>
            <a:ext cx="713390" cy="713390"/>
          </a:xfrm>
          <a:prstGeom prst="ellips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1E6501-10D6-D908-98B2-E1860BE51710}"/>
              </a:ext>
            </a:extLst>
          </p:cNvPr>
          <p:cNvCxnSpPr/>
          <p:nvPr/>
        </p:nvCxnSpPr>
        <p:spPr>
          <a:xfrm>
            <a:off x="3222856" y="3985809"/>
            <a:ext cx="0" cy="286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3F91BC-791F-A186-CF28-E8129EBA7212}"/>
              </a:ext>
            </a:extLst>
          </p:cNvPr>
          <p:cNvCxnSpPr/>
          <p:nvPr/>
        </p:nvCxnSpPr>
        <p:spPr>
          <a:xfrm>
            <a:off x="3078076" y="4134399"/>
            <a:ext cx="289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75EB3E0-1F90-ABD6-E11C-4E186DD13439}"/>
              </a:ext>
            </a:extLst>
          </p:cNvPr>
          <p:cNvSpPr/>
          <p:nvPr/>
        </p:nvSpPr>
        <p:spPr>
          <a:xfrm rot="844196">
            <a:off x="3880756" y="2776220"/>
            <a:ext cx="1498265" cy="1351893"/>
          </a:xfrm>
          <a:custGeom>
            <a:avLst/>
            <a:gdLst>
              <a:gd name="connsiteX0" fmla="*/ 98534 w 1498265"/>
              <a:gd name="connsiteY0" fmla="*/ 47296 h 1351893"/>
              <a:gd name="connsiteX1" fmla="*/ 98534 w 1498265"/>
              <a:gd name="connsiteY1" fmla="*/ 47296 h 1351893"/>
              <a:gd name="connsiteX2" fmla="*/ 74886 w 1498265"/>
              <a:gd name="connsiteY2" fmla="*/ 240424 h 1351893"/>
              <a:gd name="connsiteX3" fmla="*/ 55179 w 1498265"/>
              <a:gd name="connsiteY3" fmla="*/ 295603 h 1351893"/>
              <a:gd name="connsiteX4" fmla="*/ 31531 w 1498265"/>
              <a:gd name="connsiteY4" fmla="*/ 323193 h 1351893"/>
              <a:gd name="connsiteX5" fmla="*/ 15765 w 1498265"/>
              <a:gd name="connsiteY5" fmla="*/ 425668 h 1351893"/>
              <a:gd name="connsiteX6" fmla="*/ 3941 w 1498265"/>
              <a:gd name="connsiteY6" fmla="*/ 437493 h 1351893"/>
              <a:gd name="connsiteX7" fmla="*/ 15765 w 1498265"/>
              <a:gd name="connsiteY7" fmla="*/ 512379 h 1351893"/>
              <a:gd name="connsiteX8" fmla="*/ 47297 w 1498265"/>
              <a:gd name="connsiteY8" fmla="*/ 524203 h 1351893"/>
              <a:gd name="connsiteX9" fmla="*/ 59121 w 1498265"/>
              <a:gd name="connsiteY9" fmla="*/ 543910 h 1351893"/>
              <a:gd name="connsiteX10" fmla="*/ 106417 w 1498265"/>
              <a:gd name="connsiteY10" fmla="*/ 567558 h 1351893"/>
              <a:gd name="connsiteX11" fmla="*/ 118241 w 1498265"/>
              <a:gd name="connsiteY11" fmla="*/ 575441 h 1351893"/>
              <a:gd name="connsiteX12" fmla="*/ 130065 w 1498265"/>
              <a:gd name="connsiteY12" fmla="*/ 579382 h 1351893"/>
              <a:gd name="connsiteX13" fmla="*/ 185245 w 1498265"/>
              <a:gd name="connsiteY13" fmla="*/ 591206 h 1351893"/>
              <a:gd name="connsiteX14" fmla="*/ 260131 w 1498265"/>
              <a:gd name="connsiteY14" fmla="*/ 579382 h 1351893"/>
              <a:gd name="connsiteX15" fmla="*/ 279838 w 1498265"/>
              <a:gd name="connsiteY15" fmla="*/ 571500 h 1351893"/>
              <a:gd name="connsiteX16" fmla="*/ 323193 w 1498265"/>
              <a:gd name="connsiteY16" fmla="*/ 567558 h 1351893"/>
              <a:gd name="connsiteX17" fmla="*/ 346841 w 1498265"/>
              <a:gd name="connsiteY17" fmla="*/ 575441 h 1351893"/>
              <a:gd name="connsiteX18" fmla="*/ 362607 w 1498265"/>
              <a:gd name="connsiteY18" fmla="*/ 583324 h 1351893"/>
              <a:gd name="connsiteX19" fmla="*/ 394138 w 1498265"/>
              <a:gd name="connsiteY19" fmla="*/ 606972 h 1351893"/>
              <a:gd name="connsiteX20" fmla="*/ 409903 w 1498265"/>
              <a:gd name="connsiteY20" fmla="*/ 626679 h 1351893"/>
              <a:gd name="connsiteX21" fmla="*/ 421728 w 1498265"/>
              <a:gd name="connsiteY21" fmla="*/ 634562 h 1351893"/>
              <a:gd name="connsiteX22" fmla="*/ 417786 w 1498265"/>
              <a:gd name="connsiteY22" fmla="*/ 634562 h 1351893"/>
              <a:gd name="connsiteX23" fmla="*/ 555734 w 1498265"/>
              <a:gd name="connsiteY23" fmla="*/ 851337 h 1351893"/>
              <a:gd name="connsiteX24" fmla="*/ 563617 w 1498265"/>
              <a:gd name="connsiteY24" fmla="*/ 1087820 h 1351893"/>
              <a:gd name="connsiteX25" fmla="*/ 575441 w 1498265"/>
              <a:gd name="connsiteY25" fmla="*/ 1210003 h 1351893"/>
              <a:gd name="connsiteX26" fmla="*/ 587265 w 1498265"/>
              <a:gd name="connsiteY26" fmla="*/ 1225768 h 1351893"/>
              <a:gd name="connsiteX27" fmla="*/ 591207 w 1498265"/>
              <a:gd name="connsiteY27" fmla="*/ 1237593 h 1351893"/>
              <a:gd name="connsiteX28" fmla="*/ 603031 w 1498265"/>
              <a:gd name="connsiteY28" fmla="*/ 1241534 h 1351893"/>
              <a:gd name="connsiteX29" fmla="*/ 642445 w 1498265"/>
              <a:gd name="connsiteY29" fmla="*/ 1261241 h 1351893"/>
              <a:gd name="connsiteX30" fmla="*/ 740979 w 1498265"/>
              <a:gd name="connsiteY30" fmla="*/ 1288831 h 1351893"/>
              <a:gd name="connsiteX31" fmla="*/ 776452 w 1498265"/>
              <a:gd name="connsiteY31" fmla="*/ 1300655 h 1351893"/>
              <a:gd name="connsiteX32" fmla="*/ 843455 w 1498265"/>
              <a:gd name="connsiteY32" fmla="*/ 1292772 h 1351893"/>
              <a:gd name="connsiteX33" fmla="*/ 898634 w 1498265"/>
              <a:gd name="connsiteY33" fmla="*/ 1245475 h 1351893"/>
              <a:gd name="connsiteX34" fmla="*/ 938048 w 1498265"/>
              <a:gd name="connsiteY34" fmla="*/ 1221827 h 1351893"/>
              <a:gd name="connsiteX35" fmla="*/ 989286 w 1498265"/>
              <a:gd name="connsiteY35" fmla="*/ 1229710 h 1351893"/>
              <a:gd name="connsiteX36" fmla="*/ 1036583 w 1498265"/>
              <a:gd name="connsiteY36" fmla="*/ 1253358 h 1351893"/>
              <a:gd name="connsiteX37" fmla="*/ 1072055 w 1498265"/>
              <a:gd name="connsiteY37" fmla="*/ 1261241 h 1351893"/>
              <a:gd name="connsiteX38" fmla="*/ 1123293 w 1498265"/>
              <a:gd name="connsiteY38" fmla="*/ 1277006 h 1351893"/>
              <a:gd name="connsiteX39" fmla="*/ 1135117 w 1498265"/>
              <a:gd name="connsiteY39" fmla="*/ 1288831 h 1351893"/>
              <a:gd name="connsiteX40" fmla="*/ 1150883 w 1498265"/>
              <a:gd name="connsiteY40" fmla="*/ 1300655 h 1351893"/>
              <a:gd name="connsiteX41" fmla="*/ 1174531 w 1498265"/>
              <a:gd name="connsiteY41" fmla="*/ 1336127 h 1351893"/>
              <a:gd name="connsiteX42" fmla="*/ 1229710 w 1498265"/>
              <a:gd name="connsiteY42" fmla="*/ 1351893 h 1351893"/>
              <a:gd name="connsiteX43" fmla="*/ 1383424 w 1498265"/>
              <a:gd name="connsiteY43" fmla="*/ 1217886 h 1351893"/>
              <a:gd name="connsiteX44" fmla="*/ 1458310 w 1498265"/>
              <a:gd name="connsiteY44" fmla="*/ 1154824 h 1351893"/>
              <a:gd name="connsiteX45" fmla="*/ 1474076 w 1498265"/>
              <a:gd name="connsiteY45" fmla="*/ 1115410 h 1351893"/>
              <a:gd name="connsiteX46" fmla="*/ 1497724 w 1498265"/>
              <a:gd name="connsiteY46" fmla="*/ 1099644 h 1351893"/>
              <a:gd name="connsiteX47" fmla="*/ 1485900 w 1498265"/>
              <a:gd name="connsiteY47" fmla="*/ 1048406 h 1351893"/>
              <a:gd name="connsiteX48" fmla="*/ 1438603 w 1498265"/>
              <a:gd name="connsiteY48" fmla="*/ 989286 h 1351893"/>
              <a:gd name="connsiteX49" fmla="*/ 1340069 w 1498265"/>
              <a:gd name="connsiteY49" fmla="*/ 930165 h 1351893"/>
              <a:gd name="connsiteX50" fmla="*/ 1300655 w 1498265"/>
              <a:gd name="connsiteY50" fmla="*/ 902575 h 1351893"/>
              <a:gd name="connsiteX51" fmla="*/ 1269124 w 1498265"/>
              <a:gd name="connsiteY51" fmla="*/ 890751 h 1351893"/>
              <a:gd name="connsiteX52" fmla="*/ 1174531 w 1498265"/>
              <a:gd name="connsiteY52" fmla="*/ 843455 h 1351893"/>
              <a:gd name="connsiteX53" fmla="*/ 1150883 w 1498265"/>
              <a:gd name="connsiteY53" fmla="*/ 811924 h 1351893"/>
              <a:gd name="connsiteX54" fmla="*/ 1127234 w 1498265"/>
              <a:gd name="connsiteY54" fmla="*/ 784334 h 1351893"/>
              <a:gd name="connsiteX55" fmla="*/ 1119352 w 1498265"/>
              <a:gd name="connsiteY55" fmla="*/ 760686 h 1351893"/>
              <a:gd name="connsiteX56" fmla="*/ 1095703 w 1498265"/>
              <a:gd name="connsiteY56" fmla="*/ 693682 h 1351893"/>
              <a:gd name="connsiteX57" fmla="*/ 1103586 w 1498265"/>
              <a:gd name="connsiteY57" fmla="*/ 630620 h 1351893"/>
              <a:gd name="connsiteX58" fmla="*/ 1115410 w 1498265"/>
              <a:gd name="connsiteY58" fmla="*/ 595148 h 1351893"/>
              <a:gd name="connsiteX59" fmla="*/ 1119352 w 1498265"/>
              <a:gd name="connsiteY59" fmla="*/ 461141 h 1351893"/>
              <a:gd name="connsiteX60" fmla="*/ 1099645 w 1498265"/>
              <a:gd name="connsiteY60" fmla="*/ 402020 h 1351893"/>
              <a:gd name="connsiteX61" fmla="*/ 1083879 w 1498265"/>
              <a:gd name="connsiteY61" fmla="*/ 374431 h 1351893"/>
              <a:gd name="connsiteX62" fmla="*/ 1036583 w 1498265"/>
              <a:gd name="connsiteY62" fmla="*/ 335017 h 1351893"/>
              <a:gd name="connsiteX63" fmla="*/ 973521 w 1498265"/>
              <a:gd name="connsiteY63" fmla="*/ 299544 h 1351893"/>
              <a:gd name="connsiteX64" fmla="*/ 744921 w 1498265"/>
              <a:gd name="connsiteY64" fmla="*/ 291662 h 1351893"/>
              <a:gd name="connsiteX65" fmla="*/ 677917 w 1498265"/>
              <a:gd name="connsiteY65" fmla="*/ 287720 h 1351893"/>
              <a:gd name="connsiteX66" fmla="*/ 654269 w 1498265"/>
              <a:gd name="connsiteY66" fmla="*/ 283779 h 1351893"/>
              <a:gd name="connsiteX67" fmla="*/ 634562 w 1498265"/>
              <a:gd name="connsiteY67" fmla="*/ 260131 h 1351893"/>
              <a:gd name="connsiteX68" fmla="*/ 606972 w 1498265"/>
              <a:gd name="connsiteY68" fmla="*/ 232541 h 1351893"/>
              <a:gd name="connsiteX69" fmla="*/ 591207 w 1498265"/>
              <a:gd name="connsiteY69" fmla="*/ 197068 h 1351893"/>
              <a:gd name="connsiteX70" fmla="*/ 539969 w 1498265"/>
              <a:gd name="connsiteY70" fmla="*/ 149772 h 1351893"/>
              <a:gd name="connsiteX71" fmla="*/ 445376 w 1498265"/>
              <a:gd name="connsiteY71" fmla="*/ 110358 h 1351893"/>
              <a:gd name="connsiteX72" fmla="*/ 417786 w 1498265"/>
              <a:gd name="connsiteY72" fmla="*/ 86710 h 1351893"/>
              <a:gd name="connsiteX73" fmla="*/ 346841 w 1498265"/>
              <a:gd name="connsiteY73" fmla="*/ 39413 h 1351893"/>
              <a:gd name="connsiteX74" fmla="*/ 323193 w 1498265"/>
              <a:gd name="connsiteY74" fmla="*/ 23648 h 1351893"/>
              <a:gd name="connsiteX75" fmla="*/ 283779 w 1498265"/>
              <a:gd name="connsiteY75" fmla="*/ 11824 h 1351893"/>
              <a:gd name="connsiteX76" fmla="*/ 220717 w 1498265"/>
              <a:gd name="connsiteY76" fmla="*/ 0 h 1351893"/>
              <a:gd name="connsiteX77" fmla="*/ 145831 w 1498265"/>
              <a:gd name="connsiteY77" fmla="*/ 7882 h 1351893"/>
              <a:gd name="connsiteX78" fmla="*/ 114300 w 1498265"/>
              <a:gd name="connsiteY78" fmla="*/ 11824 h 1351893"/>
              <a:gd name="connsiteX79" fmla="*/ 98534 w 1498265"/>
              <a:gd name="connsiteY79" fmla="*/ 47296 h 135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498265" h="1351893">
                <a:moveTo>
                  <a:pt x="98534" y="47296"/>
                </a:moveTo>
                <a:lnTo>
                  <a:pt x="98534" y="47296"/>
                </a:lnTo>
                <a:cubicBezTo>
                  <a:pt x="91258" y="137033"/>
                  <a:pt x="96585" y="169902"/>
                  <a:pt x="74886" y="240424"/>
                </a:cubicBezTo>
                <a:cubicBezTo>
                  <a:pt x="69142" y="259091"/>
                  <a:pt x="64241" y="278302"/>
                  <a:pt x="55179" y="295603"/>
                </a:cubicBezTo>
                <a:cubicBezTo>
                  <a:pt x="49559" y="306333"/>
                  <a:pt x="39414" y="313996"/>
                  <a:pt x="31531" y="323193"/>
                </a:cubicBezTo>
                <a:cubicBezTo>
                  <a:pt x="29157" y="365923"/>
                  <a:pt x="34869" y="390645"/>
                  <a:pt x="15765" y="425668"/>
                </a:cubicBezTo>
                <a:cubicBezTo>
                  <a:pt x="13096" y="430561"/>
                  <a:pt x="7882" y="433551"/>
                  <a:pt x="3941" y="437493"/>
                </a:cubicBezTo>
                <a:cubicBezTo>
                  <a:pt x="822" y="465570"/>
                  <a:pt x="-7254" y="487442"/>
                  <a:pt x="15765" y="512379"/>
                </a:cubicBezTo>
                <a:cubicBezTo>
                  <a:pt x="23379" y="520627"/>
                  <a:pt x="36786" y="520262"/>
                  <a:pt x="47297" y="524203"/>
                </a:cubicBezTo>
                <a:cubicBezTo>
                  <a:pt x="51238" y="530772"/>
                  <a:pt x="52943" y="539380"/>
                  <a:pt x="59121" y="543910"/>
                </a:cubicBezTo>
                <a:cubicBezTo>
                  <a:pt x="73335" y="554334"/>
                  <a:pt x="91751" y="557780"/>
                  <a:pt x="106417" y="567558"/>
                </a:cubicBezTo>
                <a:cubicBezTo>
                  <a:pt x="110358" y="570186"/>
                  <a:pt x="114004" y="573323"/>
                  <a:pt x="118241" y="575441"/>
                </a:cubicBezTo>
                <a:cubicBezTo>
                  <a:pt x="121957" y="577299"/>
                  <a:pt x="126086" y="578188"/>
                  <a:pt x="130065" y="579382"/>
                </a:cubicBezTo>
                <a:cubicBezTo>
                  <a:pt x="163270" y="589343"/>
                  <a:pt x="151409" y="586373"/>
                  <a:pt x="185245" y="591206"/>
                </a:cubicBezTo>
                <a:cubicBezTo>
                  <a:pt x="210207" y="587265"/>
                  <a:pt x="235391" y="584536"/>
                  <a:pt x="260131" y="579382"/>
                </a:cubicBezTo>
                <a:cubicBezTo>
                  <a:pt x="267057" y="577939"/>
                  <a:pt x="272884" y="572804"/>
                  <a:pt x="279838" y="571500"/>
                </a:cubicBezTo>
                <a:cubicBezTo>
                  <a:pt x="294101" y="568826"/>
                  <a:pt x="308741" y="568872"/>
                  <a:pt x="323193" y="567558"/>
                </a:cubicBezTo>
                <a:cubicBezTo>
                  <a:pt x="331076" y="570186"/>
                  <a:pt x="339126" y="572355"/>
                  <a:pt x="346841" y="575441"/>
                </a:cubicBezTo>
                <a:cubicBezTo>
                  <a:pt x="352296" y="577623"/>
                  <a:pt x="357471" y="580471"/>
                  <a:pt x="362607" y="583324"/>
                </a:cubicBezTo>
                <a:cubicBezTo>
                  <a:pt x="379476" y="592696"/>
                  <a:pt x="382439" y="593602"/>
                  <a:pt x="394138" y="606972"/>
                </a:cubicBezTo>
                <a:cubicBezTo>
                  <a:pt x="399677" y="613303"/>
                  <a:pt x="403955" y="620731"/>
                  <a:pt x="409903" y="626679"/>
                </a:cubicBezTo>
                <a:cubicBezTo>
                  <a:pt x="413253" y="630029"/>
                  <a:pt x="418378" y="631212"/>
                  <a:pt x="421728" y="634562"/>
                </a:cubicBezTo>
                <a:cubicBezTo>
                  <a:pt x="422657" y="635491"/>
                  <a:pt x="419100" y="634562"/>
                  <a:pt x="417786" y="634562"/>
                </a:cubicBezTo>
                <a:lnTo>
                  <a:pt x="555734" y="851337"/>
                </a:lnTo>
                <a:lnTo>
                  <a:pt x="563617" y="1087820"/>
                </a:lnTo>
                <a:cubicBezTo>
                  <a:pt x="564729" y="1113387"/>
                  <a:pt x="561406" y="1176319"/>
                  <a:pt x="575441" y="1210003"/>
                </a:cubicBezTo>
                <a:cubicBezTo>
                  <a:pt x="577967" y="1216067"/>
                  <a:pt x="583324" y="1220513"/>
                  <a:pt x="587265" y="1225768"/>
                </a:cubicBezTo>
                <a:cubicBezTo>
                  <a:pt x="588579" y="1229710"/>
                  <a:pt x="588269" y="1234655"/>
                  <a:pt x="591207" y="1237593"/>
                </a:cubicBezTo>
                <a:cubicBezTo>
                  <a:pt x="594145" y="1240531"/>
                  <a:pt x="599259" y="1239793"/>
                  <a:pt x="603031" y="1241534"/>
                </a:cubicBezTo>
                <a:cubicBezTo>
                  <a:pt x="616368" y="1247689"/>
                  <a:pt x="628807" y="1255786"/>
                  <a:pt x="642445" y="1261241"/>
                </a:cubicBezTo>
                <a:cubicBezTo>
                  <a:pt x="722057" y="1293086"/>
                  <a:pt x="676177" y="1271778"/>
                  <a:pt x="740979" y="1288831"/>
                </a:cubicBezTo>
                <a:cubicBezTo>
                  <a:pt x="753033" y="1292003"/>
                  <a:pt x="764628" y="1296714"/>
                  <a:pt x="776452" y="1300655"/>
                </a:cubicBezTo>
                <a:cubicBezTo>
                  <a:pt x="798786" y="1298027"/>
                  <a:pt x="822960" y="1302028"/>
                  <a:pt x="843455" y="1292772"/>
                </a:cubicBezTo>
                <a:cubicBezTo>
                  <a:pt x="865533" y="1282801"/>
                  <a:pt x="878477" y="1258912"/>
                  <a:pt x="898634" y="1245475"/>
                </a:cubicBezTo>
                <a:cubicBezTo>
                  <a:pt x="927172" y="1226451"/>
                  <a:pt x="913809" y="1233947"/>
                  <a:pt x="938048" y="1221827"/>
                </a:cubicBezTo>
                <a:cubicBezTo>
                  <a:pt x="944461" y="1222539"/>
                  <a:pt x="977662" y="1224624"/>
                  <a:pt x="989286" y="1229710"/>
                </a:cubicBezTo>
                <a:cubicBezTo>
                  <a:pt x="1005435" y="1236775"/>
                  <a:pt x="1019376" y="1249534"/>
                  <a:pt x="1036583" y="1253358"/>
                </a:cubicBezTo>
                <a:cubicBezTo>
                  <a:pt x="1048407" y="1255986"/>
                  <a:pt x="1060435" y="1257823"/>
                  <a:pt x="1072055" y="1261241"/>
                </a:cubicBezTo>
                <a:cubicBezTo>
                  <a:pt x="1142335" y="1281912"/>
                  <a:pt x="1073197" y="1266988"/>
                  <a:pt x="1123293" y="1277006"/>
                </a:cubicBezTo>
                <a:cubicBezTo>
                  <a:pt x="1127234" y="1280948"/>
                  <a:pt x="1130885" y="1285203"/>
                  <a:pt x="1135117" y="1288831"/>
                </a:cubicBezTo>
                <a:cubicBezTo>
                  <a:pt x="1140105" y="1293106"/>
                  <a:pt x="1146850" y="1295470"/>
                  <a:pt x="1150883" y="1300655"/>
                </a:cubicBezTo>
                <a:cubicBezTo>
                  <a:pt x="1161829" y="1314727"/>
                  <a:pt x="1158607" y="1327280"/>
                  <a:pt x="1174531" y="1336127"/>
                </a:cubicBezTo>
                <a:cubicBezTo>
                  <a:pt x="1183784" y="1341268"/>
                  <a:pt x="1222288" y="1350037"/>
                  <a:pt x="1229710" y="1351893"/>
                </a:cubicBezTo>
                <a:cubicBezTo>
                  <a:pt x="1382705" y="1290694"/>
                  <a:pt x="1163420" y="1389000"/>
                  <a:pt x="1383424" y="1217886"/>
                </a:cubicBezTo>
                <a:cubicBezTo>
                  <a:pt x="1432849" y="1179445"/>
                  <a:pt x="1407763" y="1200317"/>
                  <a:pt x="1458310" y="1154824"/>
                </a:cubicBezTo>
                <a:cubicBezTo>
                  <a:pt x="1463565" y="1141686"/>
                  <a:pt x="1465851" y="1126924"/>
                  <a:pt x="1474076" y="1115410"/>
                </a:cubicBezTo>
                <a:cubicBezTo>
                  <a:pt x="1479583" y="1107701"/>
                  <a:pt x="1496078" y="1108974"/>
                  <a:pt x="1497724" y="1099644"/>
                </a:cubicBezTo>
                <a:cubicBezTo>
                  <a:pt x="1500770" y="1082383"/>
                  <a:pt x="1490151" y="1065411"/>
                  <a:pt x="1485900" y="1048406"/>
                </a:cubicBezTo>
                <a:cubicBezTo>
                  <a:pt x="1479314" y="1022061"/>
                  <a:pt x="1463569" y="1009948"/>
                  <a:pt x="1438603" y="989286"/>
                </a:cubicBezTo>
                <a:cubicBezTo>
                  <a:pt x="1310838" y="883550"/>
                  <a:pt x="1410855" y="971804"/>
                  <a:pt x="1340069" y="930165"/>
                </a:cubicBezTo>
                <a:cubicBezTo>
                  <a:pt x="1326246" y="922034"/>
                  <a:pt x="1314674" y="910363"/>
                  <a:pt x="1300655" y="902575"/>
                </a:cubicBezTo>
                <a:cubicBezTo>
                  <a:pt x="1290843" y="897124"/>
                  <a:pt x="1279441" y="895173"/>
                  <a:pt x="1269124" y="890751"/>
                </a:cubicBezTo>
                <a:cubicBezTo>
                  <a:pt x="1221606" y="870386"/>
                  <a:pt x="1218064" y="867200"/>
                  <a:pt x="1174531" y="843455"/>
                </a:cubicBezTo>
                <a:cubicBezTo>
                  <a:pt x="1166648" y="832945"/>
                  <a:pt x="1159090" y="822183"/>
                  <a:pt x="1150883" y="811924"/>
                </a:cubicBezTo>
                <a:cubicBezTo>
                  <a:pt x="1143316" y="802465"/>
                  <a:pt x="1133582" y="794650"/>
                  <a:pt x="1127234" y="784334"/>
                </a:cubicBezTo>
                <a:cubicBezTo>
                  <a:pt x="1122879" y="777258"/>
                  <a:pt x="1122147" y="768511"/>
                  <a:pt x="1119352" y="760686"/>
                </a:cubicBezTo>
                <a:cubicBezTo>
                  <a:pt x="1092329" y="685020"/>
                  <a:pt x="1123095" y="775852"/>
                  <a:pt x="1095703" y="693682"/>
                </a:cubicBezTo>
                <a:cubicBezTo>
                  <a:pt x="1098331" y="672661"/>
                  <a:pt x="1099431" y="651393"/>
                  <a:pt x="1103586" y="630620"/>
                </a:cubicBezTo>
                <a:cubicBezTo>
                  <a:pt x="1106030" y="618398"/>
                  <a:pt x="1114256" y="607558"/>
                  <a:pt x="1115410" y="595148"/>
                </a:cubicBezTo>
                <a:cubicBezTo>
                  <a:pt x="1119549" y="550652"/>
                  <a:pt x="1118038" y="505810"/>
                  <a:pt x="1119352" y="461141"/>
                </a:cubicBezTo>
                <a:cubicBezTo>
                  <a:pt x="1113379" y="440236"/>
                  <a:pt x="1108967" y="421994"/>
                  <a:pt x="1099645" y="402020"/>
                </a:cubicBezTo>
                <a:cubicBezTo>
                  <a:pt x="1095166" y="392422"/>
                  <a:pt x="1090337" y="382826"/>
                  <a:pt x="1083879" y="374431"/>
                </a:cubicBezTo>
                <a:cubicBezTo>
                  <a:pt x="1061406" y="345216"/>
                  <a:pt x="1062816" y="356003"/>
                  <a:pt x="1036583" y="335017"/>
                </a:cubicBezTo>
                <a:cubicBezTo>
                  <a:pt x="988429" y="296494"/>
                  <a:pt x="1020140" y="306205"/>
                  <a:pt x="973521" y="299544"/>
                </a:cubicBezTo>
                <a:cubicBezTo>
                  <a:pt x="870627" y="268676"/>
                  <a:pt x="961913" y="291662"/>
                  <a:pt x="744921" y="291662"/>
                </a:cubicBezTo>
                <a:cubicBezTo>
                  <a:pt x="722548" y="291662"/>
                  <a:pt x="700252" y="289034"/>
                  <a:pt x="677917" y="287720"/>
                </a:cubicBezTo>
                <a:cubicBezTo>
                  <a:pt x="670034" y="286406"/>
                  <a:pt x="661011" y="288069"/>
                  <a:pt x="654269" y="283779"/>
                </a:cubicBezTo>
                <a:cubicBezTo>
                  <a:pt x="645612" y="278270"/>
                  <a:pt x="641522" y="267671"/>
                  <a:pt x="634562" y="260131"/>
                </a:cubicBezTo>
                <a:cubicBezTo>
                  <a:pt x="625740" y="250574"/>
                  <a:pt x="616169" y="241738"/>
                  <a:pt x="606972" y="232541"/>
                </a:cubicBezTo>
                <a:cubicBezTo>
                  <a:pt x="601717" y="220717"/>
                  <a:pt x="597864" y="208164"/>
                  <a:pt x="591207" y="197068"/>
                </a:cubicBezTo>
                <a:cubicBezTo>
                  <a:pt x="580988" y="180036"/>
                  <a:pt x="556792" y="158184"/>
                  <a:pt x="539969" y="149772"/>
                </a:cubicBezTo>
                <a:cubicBezTo>
                  <a:pt x="453466" y="106521"/>
                  <a:pt x="531383" y="164678"/>
                  <a:pt x="445376" y="110358"/>
                </a:cubicBezTo>
                <a:cubicBezTo>
                  <a:pt x="435135" y="103890"/>
                  <a:pt x="427616" y="93787"/>
                  <a:pt x="417786" y="86710"/>
                </a:cubicBezTo>
                <a:cubicBezTo>
                  <a:pt x="394721" y="70103"/>
                  <a:pt x="370489" y="55179"/>
                  <a:pt x="346841" y="39413"/>
                </a:cubicBezTo>
                <a:cubicBezTo>
                  <a:pt x="338958" y="34158"/>
                  <a:pt x="332267" y="26370"/>
                  <a:pt x="323193" y="23648"/>
                </a:cubicBezTo>
                <a:cubicBezTo>
                  <a:pt x="310055" y="19707"/>
                  <a:pt x="297044" y="15315"/>
                  <a:pt x="283779" y="11824"/>
                </a:cubicBezTo>
                <a:cubicBezTo>
                  <a:pt x="254390" y="4090"/>
                  <a:pt x="248677" y="3994"/>
                  <a:pt x="220717" y="0"/>
                </a:cubicBezTo>
                <a:cubicBezTo>
                  <a:pt x="183587" y="9282"/>
                  <a:pt x="218391" y="1572"/>
                  <a:pt x="145831" y="7882"/>
                </a:cubicBezTo>
                <a:cubicBezTo>
                  <a:pt x="135279" y="8800"/>
                  <a:pt x="124810" y="10510"/>
                  <a:pt x="114300" y="11824"/>
                </a:cubicBezTo>
                <a:cubicBezTo>
                  <a:pt x="94115" y="32009"/>
                  <a:pt x="101162" y="41384"/>
                  <a:pt x="98534" y="4729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3E3FB7-20D4-BC60-10C2-476A815BE705}"/>
              </a:ext>
            </a:extLst>
          </p:cNvPr>
          <p:cNvSpPr txBox="1"/>
          <p:nvPr/>
        </p:nvSpPr>
        <p:spPr>
          <a:xfrm>
            <a:off x="3495646" y="4655276"/>
            <a:ext cx="90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</a:t>
            </a:r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CFA364-AEE0-DB87-8F5D-8DF5810B5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381" l="3811" r="97713">
                        <a14:foregroundMark x1="8841" y1="92857" x2="8841" y2="92857"/>
                        <a14:foregroundMark x1="3811" y1="85238" x2="3811" y2="85238"/>
                        <a14:foregroundMark x1="17683" y1="93333" x2="17683" y2="93333"/>
                        <a14:foregroundMark x1="93750" y1="31905" x2="93750" y2="31905"/>
                        <a14:foregroundMark x1="97713" y1="31429" x2="97713" y2="3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7479" y="2714687"/>
            <a:ext cx="2499577" cy="80016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8A2216-1585-F0AC-86CA-E51DC42218CD}"/>
              </a:ext>
            </a:extLst>
          </p:cNvPr>
          <p:cNvCxnSpPr>
            <a:cxnSpLocks/>
          </p:cNvCxnSpPr>
          <p:nvPr/>
        </p:nvCxnSpPr>
        <p:spPr>
          <a:xfrm>
            <a:off x="4440110" y="4406056"/>
            <a:ext cx="775608" cy="105257"/>
          </a:xfrm>
          <a:prstGeom prst="straightConnector1">
            <a:avLst/>
          </a:prstGeom>
          <a:ln>
            <a:solidFill>
              <a:srgbClr val="008A3E"/>
            </a:solidFill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C5B3F9-39BA-27A9-0FED-500B5DDEAC6A}"/>
              </a:ext>
            </a:extLst>
          </p:cNvPr>
          <p:cNvSpPr txBox="1"/>
          <p:nvPr/>
        </p:nvSpPr>
        <p:spPr>
          <a:xfrm>
            <a:off x="5191484" y="4326615"/>
            <a:ext cx="137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8A3E"/>
                </a:solidFill>
              </a:rPr>
              <a:t>Depth </a:t>
            </a:r>
            <a:r>
              <a:rPr lang="el-GR" sz="1400" b="1" dirty="0">
                <a:solidFill>
                  <a:srgbClr val="008A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1400" b="1" dirty="0">
                <a:solidFill>
                  <a:srgbClr val="008A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GB" sz="1400" b="1" dirty="0">
              <a:solidFill>
                <a:srgbClr val="008A3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9B842D-9B4F-AE96-6F2A-8C39A6A411E9}"/>
                  </a:ext>
                </a:extLst>
              </p:cNvPr>
              <p:cNvSpPr txBox="1"/>
              <p:nvPr/>
            </p:nvSpPr>
            <p:spPr>
              <a:xfrm>
                <a:off x="6031745" y="4304851"/>
                <a:ext cx="5960088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b="1" dirty="0">
                  <a:solidFill>
                    <a:schemeClr val="bg1"/>
                  </a:solidFill>
                </a:endParaRPr>
              </a:p>
              <a:p>
                <a:endParaRPr lang="en-US" sz="2000" b="1" dirty="0">
                  <a:solidFill>
                    <a:schemeClr val="bg1"/>
                  </a:solidFill>
                </a:endParaRPr>
              </a:p>
              <a:p>
                <a:r>
                  <a:rPr lang="en-US" sz="2000" b="1" dirty="0">
                    <a:solidFill>
                      <a:schemeClr val="bg1"/>
                    </a:solidFill>
                  </a:rPr>
                  <a:t>Cloud Population – Open Geometry</a:t>
                </a:r>
              </a:p>
              <a:p>
                <a:r>
                  <a:rPr lang="en-US" sz="2000" b="1" dirty="0">
                    <a:solidFill>
                      <a:schemeClr val="bg1"/>
                    </a:solidFill>
                  </a:rPr>
                  <a:t>	- Clumping of Gas Cloud</a:t>
                </a:r>
              </a:p>
              <a:p>
                <a:endParaRPr lang="en-US" sz="2000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𝒄𝒍𝒐𝒖𝒅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≫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𝑽𝒂𝒄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  <a:p>
                <a:endParaRPr lang="en-US" sz="2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2000" b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9B842D-9B4F-AE96-6F2A-8C39A6A4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4304851"/>
                <a:ext cx="5960088" cy="3108543"/>
              </a:xfrm>
              <a:prstGeom prst="rect">
                <a:avLst/>
              </a:prstGeom>
              <a:blipFill>
                <a:blip r:embed="rId4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DA07339-D74D-A0F2-2E48-06008183DEE5}"/>
              </a:ext>
            </a:extLst>
          </p:cNvPr>
          <p:cNvSpPr/>
          <p:nvPr/>
        </p:nvSpPr>
        <p:spPr>
          <a:xfrm rot="5400000">
            <a:off x="3637335" y="4573511"/>
            <a:ext cx="1498265" cy="1351893"/>
          </a:xfrm>
          <a:custGeom>
            <a:avLst/>
            <a:gdLst>
              <a:gd name="connsiteX0" fmla="*/ 98534 w 1498265"/>
              <a:gd name="connsiteY0" fmla="*/ 47296 h 1351893"/>
              <a:gd name="connsiteX1" fmla="*/ 98534 w 1498265"/>
              <a:gd name="connsiteY1" fmla="*/ 47296 h 1351893"/>
              <a:gd name="connsiteX2" fmla="*/ 74886 w 1498265"/>
              <a:gd name="connsiteY2" fmla="*/ 240424 h 1351893"/>
              <a:gd name="connsiteX3" fmla="*/ 55179 w 1498265"/>
              <a:gd name="connsiteY3" fmla="*/ 295603 h 1351893"/>
              <a:gd name="connsiteX4" fmla="*/ 31531 w 1498265"/>
              <a:gd name="connsiteY4" fmla="*/ 323193 h 1351893"/>
              <a:gd name="connsiteX5" fmla="*/ 15765 w 1498265"/>
              <a:gd name="connsiteY5" fmla="*/ 425668 h 1351893"/>
              <a:gd name="connsiteX6" fmla="*/ 3941 w 1498265"/>
              <a:gd name="connsiteY6" fmla="*/ 437493 h 1351893"/>
              <a:gd name="connsiteX7" fmla="*/ 15765 w 1498265"/>
              <a:gd name="connsiteY7" fmla="*/ 512379 h 1351893"/>
              <a:gd name="connsiteX8" fmla="*/ 47297 w 1498265"/>
              <a:gd name="connsiteY8" fmla="*/ 524203 h 1351893"/>
              <a:gd name="connsiteX9" fmla="*/ 59121 w 1498265"/>
              <a:gd name="connsiteY9" fmla="*/ 543910 h 1351893"/>
              <a:gd name="connsiteX10" fmla="*/ 106417 w 1498265"/>
              <a:gd name="connsiteY10" fmla="*/ 567558 h 1351893"/>
              <a:gd name="connsiteX11" fmla="*/ 118241 w 1498265"/>
              <a:gd name="connsiteY11" fmla="*/ 575441 h 1351893"/>
              <a:gd name="connsiteX12" fmla="*/ 130065 w 1498265"/>
              <a:gd name="connsiteY12" fmla="*/ 579382 h 1351893"/>
              <a:gd name="connsiteX13" fmla="*/ 185245 w 1498265"/>
              <a:gd name="connsiteY13" fmla="*/ 591206 h 1351893"/>
              <a:gd name="connsiteX14" fmla="*/ 260131 w 1498265"/>
              <a:gd name="connsiteY14" fmla="*/ 579382 h 1351893"/>
              <a:gd name="connsiteX15" fmla="*/ 279838 w 1498265"/>
              <a:gd name="connsiteY15" fmla="*/ 571500 h 1351893"/>
              <a:gd name="connsiteX16" fmla="*/ 323193 w 1498265"/>
              <a:gd name="connsiteY16" fmla="*/ 567558 h 1351893"/>
              <a:gd name="connsiteX17" fmla="*/ 346841 w 1498265"/>
              <a:gd name="connsiteY17" fmla="*/ 575441 h 1351893"/>
              <a:gd name="connsiteX18" fmla="*/ 362607 w 1498265"/>
              <a:gd name="connsiteY18" fmla="*/ 583324 h 1351893"/>
              <a:gd name="connsiteX19" fmla="*/ 394138 w 1498265"/>
              <a:gd name="connsiteY19" fmla="*/ 606972 h 1351893"/>
              <a:gd name="connsiteX20" fmla="*/ 409903 w 1498265"/>
              <a:gd name="connsiteY20" fmla="*/ 626679 h 1351893"/>
              <a:gd name="connsiteX21" fmla="*/ 421728 w 1498265"/>
              <a:gd name="connsiteY21" fmla="*/ 634562 h 1351893"/>
              <a:gd name="connsiteX22" fmla="*/ 417786 w 1498265"/>
              <a:gd name="connsiteY22" fmla="*/ 634562 h 1351893"/>
              <a:gd name="connsiteX23" fmla="*/ 555734 w 1498265"/>
              <a:gd name="connsiteY23" fmla="*/ 851337 h 1351893"/>
              <a:gd name="connsiteX24" fmla="*/ 563617 w 1498265"/>
              <a:gd name="connsiteY24" fmla="*/ 1087820 h 1351893"/>
              <a:gd name="connsiteX25" fmla="*/ 575441 w 1498265"/>
              <a:gd name="connsiteY25" fmla="*/ 1210003 h 1351893"/>
              <a:gd name="connsiteX26" fmla="*/ 587265 w 1498265"/>
              <a:gd name="connsiteY26" fmla="*/ 1225768 h 1351893"/>
              <a:gd name="connsiteX27" fmla="*/ 591207 w 1498265"/>
              <a:gd name="connsiteY27" fmla="*/ 1237593 h 1351893"/>
              <a:gd name="connsiteX28" fmla="*/ 603031 w 1498265"/>
              <a:gd name="connsiteY28" fmla="*/ 1241534 h 1351893"/>
              <a:gd name="connsiteX29" fmla="*/ 642445 w 1498265"/>
              <a:gd name="connsiteY29" fmla="*/ 1261241 h 1351893"/>
              <a:gd name="connsiteX30" fmla="*/ 740979 w 1498265"/>
              <a:gd name="connsiteY30" fmla="*/ 1288831 h 1351893"/>
              <a:gd name="connsiteX31" fmla="*/ 776452 w 1498265"/>
              <a:gd name="connsiteY31" fmla="*/ 1300655 h 1351893"/>
              <a:gd name="connsiteX32" fmla="*/ 843455 w 1498265"/>
              <a:gd name="connsiteY32" fmla="*/ 1292772 h 1351893"/>
              <a:gd name="connsiteX33" fmla="*/ 898634 w 1498265"/>
              <a:gd name="connsiteY33" fmla="*/ 1245475 h 1351893"/>
              <a:gd name="connsiteX34" fmla="*/ 938048 w 1498265"/>
              <a:gd name="connsiteY34" fmla="*/ 1221827 h 1351893"/>
              <a:gd name="connsiteX35" fmla="*/ 989286 w 1498265"/>
              <a:gd name="connsiteY35" fmla="*/ 1229710 h 1351893"/>
              <a:gd name="connsiteX36" fmla="*/ 1036583 w 1498265"/>
              <a:gd name="connsiteY36" fmla="*/ 1253358 h 1351893"/>
              <a:gd name="connsiteX37" fmla="*/ 1072055 w 1498265"/>
              <a:gd name="connsiteY37" fmla="*/ 1261241 h 1351893"/>
              <a:gd name="connsiteX38" fmla="*/ 1123293 w 1498265"/>
              <a:gd name="connsiteY38" fmla="*/ 1277006 h 1351893"/>
              <a:gd name="connsiteX39" fmla="*/ 1135117 w 1498265"/>
              <a:gd name="connsiteY39" fmla="*/ 1288831 h 1351893"/>
              <a:gd name="connsiteX40" fmla="*/ 1150883 w 1498265"/>
              <a:gd name="connsiteY40" fmla="*/ 1300655 h 1351893"/>
              <a:gd name="connsiteX41" fmla="*/ 1174531 w 1498265"/>
              <a:gd name="connsiteY41" fmla="*/ 1336127 h 1351893"/>
              <a:gd name="connsiteX42" fmla="*/ 1229710 w 1498265"/>
              <a:gd name="connsiteY42" fmla="*/ 1351893 h 1351893"/>
              <a:gd name="connsiteX43" fmla="*/ 1383424 w 1498265"/>
              <a:gd name="connsiteY43" fmla="*/ 1217886 h 1351893"/>
              <a:gd name="connsiteX44" fmla="*/ 1458310 w 1498265"/>
              <a:gd name="connsiteY44" fmla="*/ 1154824 h 1351893"/>
              <a:gd name="connsiteX45" fmla="*/ 1474076 w 1498265"/>
              <a:gd name="connsiteY45" fmla="*/ 1115410 h 1351893"/>
              <a:gd name="connsiteX46" fmla="*/ 1497724 w 1498265"/>
              <a:gd name="connsiteY46" fmla="*/ 1099644 h 1351893"/>
              <a:gd name="connsiteX47" fmla="*/ 1485900 w 1498265"/>
              <a:gd name="connsiteY47" fmla="*/ 1048406 h 1351893"/>
              <a:gd name="connsiteX48" fmla="*/ 1438603 w 1498265"/>
              <a:gd name="connsiteY48" fmla="*/ 989286 h 1351893"/>
              <a:gd name="connsiteX49" fmla="*/ 1340069 w 1498265"/>
              <a:gd name="connsiteY49" fmla="*/ 930165 h 1351893"/>
              <a:gd name="connsiteX50" fmla="*/ 1300655 w 1498265"/>
              <a:gd name="connsiteY50" fmla="*/ 902575 h 1351893"/>
              <a:gd name="connsiteX51" fmla="*/ 1269124 w 1498265"/>
              <a:gd name="connsiteY51" fmla="*/ 890751 h 1351893"/>
              <a:gd name="connsiteX52" fmla="*/ 1174531 w 1498265"/>
              <a:gd name="connsiteY52" fmla="*/ 843455 h 1351893"/>
              <a:gd name="connsiteX53" fmla="*/ 1150883 w 1498265"/>
              <a:gd name="connsiteY53" fmla="*/ 811924 h 1351893"/>
              <a:gd name="connsiteX54" fmla="*/ 1127234 w 1498265"/>
              <a:gd name="connsiteY54" fmla="*/ 784334 h 1351893"/>
              <a:gd name="connsiteX55" fmla="*/ 1119352 w 1498265"/>
              <a:gd name="connsiteY55" fmla="*/ 760686 h 1351893"/>
              <a:gd name="connsiteX56" fmla="*/ 1095703 w 1498265"/>
              <a:gd name="connsiteY56" fmla="*/ 693682 h 1351893"/>
              <a:gd name="connsiteX57" fmla="*/ 1103586 w 1498265"/>
              <a:gd name="connsiteY57" fmla="*/ 630620 h 1351893"/>
              <a:gd name="connsiteX58" fmla="*/ 1115410 w 1498265"/>
              <a:gd name="connsiteY58" fmla="*/ 595148 h 1351893"/>
              <a:gd name="connsiteX59" fmla="*/ 1119352 w 1498265"/>
              <a:gd name="connsiteY59" fmla="*/ 461141 h 1351893"/>
              <a:gd name="connsiteX60" fmla="*/ 1099645 w 1498265"/>
              <a:gd name="connsiteY60" fmla="*/ 402020 h 1351893"/>
              <a:gd name="connsiteX61" fmla="*/ 1083879 w 1498265"/>
              <a:gd name="connsiteY61" fmla="*/ 374431 h 1351893"/>
              <a:gd name="connsiteX62" fmla="*/ 1036583 w 1498265"/>
              <a:gd name="connsiteY62" fmla="*/ 335017 h 1351893"/>
              <a:gd name="connsiteX63" fmla="*/ 973521 w 1498265"/>
              <a:gd name="connsiteY63" fmla="*/ 299544 h 1351893"/>
              <a:gd name="connsiteX64" fmla="*/ 744921 w 1498265"/>
              <a:gd name="connsiteY64" fmla="*/ 291662 h 1351893"/>
              <a:gd name="connsiteX65" fmla="*/ 677917 w 1498265"/>
              <a:gd name="connsiteY65" fmla="*/ 287720 h 1351893"/>
              <a:gd name="connsiteX66" fmla="*/ 654269 w 1498265"/>
              <a:gd name="connsiteY66" fmla="*/ 283779 h 1351893"/>
              <a:gd name="connsiteX67" fmla="*/ 634562 w 1498265"/>
              <a:gd name="connsiteY67" fmla="*/ 260131 h 1351893"/>
              <a:gd name="connsiteX68" fmla="*/ 606972 w 1498265"/>
              <a:gd name="connsiteY68" fmla="*/ 232541 h 1351893"/>
              <a:gd name="connsiteX69" fmla="*/ 591207 w 1498265"/>
              <a:gd name="connsiteY69" fmla="*/ 197068 h 1351893"/>
              <a:gd name="connsiteX70" fmla="*/ 539969 w 1498265"/>
              <a:gd name="connsiteY70" fmla="*/ 149772 h 1351893"/>
              <a:gd name="connsiteX71" fmla="*/ 445376 w 1498265"/>
              <a:gd name="connsiteY71" fmla="*/ 110358 h 1351893"/>
              <a:gd name="connsiteX72" fmla="*/ 417786 w 1498265"/>
              <a:gd name="connsiteY72" fmla="*/ 86710 h 1351893"/>
              <a:gd name="connsiteX73" fmla="*/ 346841 w 1498265"/>
              <a:gd name="connsiteY73" fmla="*/ 39413 h 1351893"/>
              <a:gd name="connsiteX74" fmla="*/ 323193 w 1498265"/>
              <a:gd name="connsiteY74" fmla="*/ 23648 h 1351893"/>
              <a:gd name="connsiteX75" fmla="*/ 283779 w 1498265"/>
              <a:gd name="connsiteY75" fmla="*/ 11824 h 1351893"/>
              <a:gd name="connsiteX76" fmla="*/ 220717 w 1498265"/>
              <a:gd name="connsiteY76" fmla="*/ 0 h 1351893"/>
              <a:gd name="connsiteX77" fmla="*/ 145831 w 1498265"/>
              <a:gd name="connsiteY77" fmla="*/ 7882 h 1351893"/>
              <a:gd name="connsiteX78" fmla="*/ 114300 w 1498265"/>
              <a:gd name="connsiteY78" fmla="*/ 11824 h 1351893"/>
              <a:gd name="connsiteX79" fmla="*/ 98534 w 1498265"/>
              <a:gd name="connsiteY79" fmla="*/ 47296 h 135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498265" h="1351893">
                <a:moveTo>
                  <a:pt x="98534" y="47296"/>
                </a:moveTo>
                <a:lnTo>
                  <a:pt x="98534" y="47296"/>
                </a:lnTo>
                <a:cubicBezTo>
                  <a:pt x="91258" y="137033"/>
                  <a:pt x="96585" y="169902"/>
                  <a:pt x="74886" y="240424"/>
                </a:cubicBezTo>
                <a:cubicBezTo>
                  <a:pt x="69142" y="259091"/>
                  <a:pt x="64241" y="278302"/>
                  <a:pt x="55179" y="295603"/>
                </a:cubicBezTo>
                <a:cubicBezTo>
                  <a:pt x="49559" y="306333"/>
                  <a:pt x="39414" y="313996"/>
                  <a:pt x="31531" y="323193"/>
                </a:cubicBezTo>
                <a:cubicBezTo>
                  <a:pt x="29157" y="365923"/>
                  <a:pt x="34869" y="390645"/>
                  <a:pt x="15765" y="425668"/>
                </a:cubicBezTo>
                <a:cubicBezTo>
                  <a:pt x="13096" y="430561"/>
                  <a:pt x="7882" y="433551"/>
                  <a:pt x="3941" y="437493"/>
                </a:cubicBezTo>
                <a:cubicBezTo>
                  <a:pt x="822" y="465570"/>
                  <a:pt x="-7254" y="487442"/>
                  <a:pt x="15765" y="512379"/>
                </a:cubicBezTo>
                <a:cubicBezTo>
                  <a:pt x="23379" y="520627"/>
                  <a:pt x="36786" y="520262"/>
                  <a:pt x="47297" y="524203"/>
                </a:cubicBezTo>
                <a:cubicBezTo>
                  <a:pt x="51238" y="530772"/>
                  <a:pt x="52943" y="539380"/>
                  <a:pt x="59121" y="543910"/>
                </a:cubicBezTo>
                <a:cubicBezTo>
                  <a:pt x="73335" y="554334"/>
                  <a:pt x="91751" y="557780"/>
                  <a:pt x="106417" y="567558"/>
                </a:cubicBezTo>
                <a:cubicBezTo>
                  <a:pt x="110358" y="570186"/>
                  <a:pt x="114004" y="573323"/>
                  <a:pt x="118241" y="575441"/>
                </a:cubicBezTo>
                <a:cubicBezTo>
                  <a:pt x="121957" y="577299"/>
                  <a:pt x="126086" y="578188"/>
                  <a:pt x="130065" y="579382"/>
                </a:cubicBezTo>
                <a:cubicBezTo>
                  <a:pt x="163270" y="589343"/>
                  <a:pt x="151409" y="586373"/>
                  <a:pt x="185245" y="591206"/>
                </a:cubicBezTo>
                <a:cubicBezTo>
                  <a:pt x="210207" y="587265"/>
                  <a:pt x="235391" y="584536"/>
                  <a:pt x="260131" y="579382"/>
                </a:cubicBezTo>
                <a:cubicBezTo>
                  <a:pt x="267057" y="577939"/>
                  <a:pt x="272884" y="572804"/>
                  <a:pt x="279838" y="571500"/>
                </a:cubicBezTo>
                <a:cubicBezTo>
                  <a:pt x="294101" y="568826"/>
                  <a:pt x="308741" y="568872"/>
                  <a:pt x="323193" y="567558"/>
                </a:cubicBezTo>
                <a:cubicBezTo>
                  <a:pt x="331076" y="570186"/>
                  <a:pt x="339126" y="572355"/>
                  <a:pt x="346841" y="575441"/>
                </a:cubicBezTo>
                <a:cubicBezTo>
                  <a:pt x="352296" y="577623"/>
                  <a:pt x="357471" y="580471"/>
                  <a:pt x="362607" y="583324"/>
                </a:cubicBezTo>
                <a:cubicBezTo>
                  <a:pt x="379476" y="592696"/>
                  <a:pt x="382439" y="593602"/>
                  <a:pt x="394138" y="606972"/>
                </a:cubicBezTo>
                <a:cubicBezTo>
                  <a:pt x="399677" y="613303"/>
                  <a:pt x="403955" y="620731"/>
                  <a:pt x="409903" y="626679"/>
                </a:cubicBezTo>
                <a:cubicBezTo>
                  <a:pt x="413253" y="630029"/>
                  <a:pt x="418378" y="631212"/>
                  <a:pt x="421728" y="634562"/>
                </a:cubicBezTo>
                <a:cubicBezTo>
                  <a:pt x="422657" y="635491"/>
                  <a:pt x="419100" y="634562"/>
                  <a:pt x="417786" y="634562"/>
                </a:cubicBezTo>
                <a:lnTo>
                  <a:pt x="555734" y="851337"/>
                </a:lnTo>
                <a:lnTo>
                  <a:pt x="563617" y="1087820"/>
                </a:lnTo>
                <a:cubicBezTo>
                  <a:pt x="564729" y="1113387"/>
                  <a:pt x="561406" y="1176319"/>
                  <a:pt x="575441" y="1210003"/>
                </a:cubicBezTo>
                <a:cubicBezTo>
                  <a:pt x="577967" y="1216067"/>
                  <a:pt x="583324" y="1220513"/>
                  <a:pt x="587265" y="1225768"/>
                </a:cubicBezTo>
                <a:cubicBezTo>
                  <a:pt x="588579" y="1229710"/>
                  <a:pt x="588269" y="1234655"/>
                  <a:pt x="591207" y="1237593"/>
                </a:cubicBezTo>
                <a:cubicBezTo>
                  <a:pt x="594145" y="1240531"/>
                  <a:pt x="599259" y="1239793"/>
                  <a:pt x="603031" y="1241534"/>
                </a:cubicBezTo>
                <a:cubicBezTo>
                  <a:pt x="616368" y="1247689"/>
                  <a:pt x="628807" y="1255786"/>
                  <a:pt x="642445" y="1261241"/>
                </a:cubicBezTo>
                <a:cubicBezTo>
                  <a:pt x="722057" y="1293086"/>
                  <a:pt x="676177" y="1271778"/>
                  <a:pt x="740979" y="1288831"/>
                </a:cubicBezTo>
                <a:cubicBezTo>
                  <a:pt x="753033" y="1292003"/>
                  <a:pt x="764628" y="1296714"/>
                  <a:pt x="776452" y="1300655"/>
                </a:cubicBezTo>
                <a:cubicBezTo>
                  <a:pt x="798786" y="1298027"/>
                  <a:pt x="822960" y="1302028"/>
                  <a:pt x="843455" y="1292772"/>
                </a:cubicBezTo>
                <a:cubicBezTo>
                  <a:pt x="865533" y="1282801"/>
                  <a:pt x="878477" y="1258912"/>
                  <a:pt x="898634" y="1245475"/>
                </a:cubicBezTo>
                <a:cubicBezTo>
                  <a:pt x="927172" y="1226451"/>
                  <a:pt x="913809" y="1233947"/>
                  <a:pt x="938048" y="1221827"/>
                </a:cubicBezTo>
                <a:cubicBezTo>
                  <a:pt x="944461" y="1222539"/>
                  <a:pt x="977662" y="1224624"/>
                  <a:pt x="989286" y="1229710"/>
                </a:cubicBezTo>
                <a:cubicBezTo>
                  <a:pt x="1005435" y="1236775"/>
                  <a:pt x="1019376" y="1249534"/>
                  <a:pt x="1036583" y="1253358"/>
                </a:cubicBezTo>
                <a:cubicBezTo>
                  <a:pt x="1048407" y="1255986"/>
                  <a:pt x="1060435" y="1257823"/>
                  <a:pt x="1072055" y="1261241"/>
                </a:cubicBezTo>
                <a:cubicBezTo>
                  <a:pt x="1142335" y="1281912"/>
                  <a:pt x="1073197" y="1266988"/>
                  <a:pt x="1123293" y="1277006"/>
                </a:cubicBezTo>
                <a:cubicBezTo>
                  <a:pt x="1127234" y="1280948"/>
                  <a:pt x="1130885" y="1285203"/>
                  <a:pt x="1135117" y="1288831"/>
                </a:cubicBezTo>
                <a:cubicBezTo>
                  <a:pt x="1140105" y="1293106"/>
                  <a:pt x="1146850" y="1295470"/>
                  <a:pt x="1150883" y="1300655"/>
                </a:cubicBezTo>
                <a:cubicBezTo>
                  <a:pt x="1161829" y="1314727"/>
                  <a:pt x="1158607" y="1327280"/>
                  <a:pt x="1174531" y="1336127"/>
                </a:cubicBezTo>
                <a:cubicBezTo>
                  <a:pt x="1183784" y="1341268"/>
                  <a:pt x="1222288" y="1350037"/>
                  <a:pt x="1229710" y="1351893"/>
                </a:cubicBezTo>
                <a:cubicBezTo>
                  <a:pt x="1382705" y="1290694"/>
                  <a:pt x="1163420" y="1389000"/>
                  <a:pt x="1383424" y="1217886"/>
                </a:cubicBezTo>
                <a:cubicBezTo>
                  <a:pt x="1432849" y="1179445"/>
                  <a:pt x="1407763" y="1200317"/>
                  <a:pt x="1458310" y="1154824"/>
                </a:cubicBezTo>
                <a:cubicBezTo>
                  <a:pt x="1463565" y="1141686"/>
                  <a:pt x="1465851" y="1126924"/>
                  <a:pt x="1474076" y="1115410"/>
                </a:cubicBezTo>
                <a:cubicBezTo>
                  <a:pt x="1479583" y="1107701"/>
                  <a:pt x="1496078" y="1108974"/>
                  <a:pt x="1497724" y="1099644"/>
                </a:cubicBezTo>
                <a:cubicBezTo>
                  <a:pt x="1500770" y="1082383"/>
                  <a:pt x="1490151" y="1065411"/>
                  <a:pt x="1485900" y="1048406"/>
                </a:cubicBezTo>
                <a:cubicBezTo>
                  <a:pt x="1479314" y="1022061"/>
                  <a:pt x="1463569" y="1009948"/>
                  <a:pt x="1438603" y="989286"/>
                </a:cubicBezTo>
                <a:cubicBezTo>
                  <a:pt x="1310838" y="883550"/>
                  <a:pt x="1410855" y="971804"/>
                  <a:pt x="1340069" y="930165"/>
                </a:cubicBezTo>
                <a:cubicBezTo>
                  <a:pt x="1326246" y="922034"/>
                  <a:pt x="1314674" y="910363"/>
                  <a:pt x="1300655" y="902575"/>
                </a:cubicBezTo>
                <a:cubicBezTo>
                  <a:pt x="1290843" y="897124"/>
                  <a:pt x="1279441" y="895173"/>
                  <a:pt x="1269124" y="890751"/>
                </a:cubicBezTo>
                <a:cubicBezTo>
                  <a:pt x="1221606" y="870386"/>
                  <a:pt x="1218064" y="867200"/>
                  <a:pt x="1174531" y="843455"/>
                </a:cubicBezTo>
                <a:cubicBezTo>
                  <a:pt x="1166648" y="832945"/>
                  <a:pt x="1159090" y="822183"/>
                  <a:pt x="1150883" y="811924"/>
                </a:cubicBezTo>
                <a:cubicBezTo>
                  <a:pt x="1143316" y="802465"/>
                  <a:pt x="1133582" y="794650"/>
                  <a:pt x="1127234" y="784334"/>
                </a:cubicBezTo>
                <a:cubicBezTo>
                  <a:pt x="1122879" y="777258"/>
                  <a:pt x="1122147" y="768511"/>
                  <a:pt x="1119352" y="760686"/>
                </a:cubicBezTo>
                <a:cubicBezTo>
                  <a:pt x="1092329" y="685020"/>
                  <a:pt x="1123095" y="775852"/>
                  <a:pt x="1095703" y="693682"/>
                </a:cubicBezTo>
                <a:cubicBezTo>
                  <a:pt x="1098331" y="672661"/>
                  <a:pt x="1099431" y="651393"/>
                  <a:pt x="1103586" y="630620"/>
                </a:cubicBezTo>
                <a:cubicBezTo>
                  <a:pt x="1106030" y="618398"/>
                  <a:pt x="1114256" y="607558"/>
                  <a:pt x="1115410" y="595148"/>
                </a:cubicBezTo>
                <a:cubicBezTo>
                  <a:pt x="1119549" y="550652"/>
                  <a:pt x="1118038" y="505810"/>
                  <a:pt x="1119352" y="461141"/>
                </a:cubicBezTo>
                <a:cubicBezTo>
                  <a:pt x="1113379" y="440236"/>
                  <a:pt x="1108967" y="421994"/>
                  <a:pt x="1099645" y="402020"/>
                </a:cubicBezTo>
                <a:cubicBezTo>
                  <a:pt x="1095166" y="392422"/>
                  <a:pt x="1090337" y="382826"/>
                  <a:pt x="1083879" y="374431"/>
                </a:cubicBezTo>
                <a:cubicBezTo>
                  <a:pt x="1061406" y="345216"/>
                  <a:pt x="1062816" y="356003"/>
                  <a:pt x="1036583" y="335017"/>
                </a:cubicBezTo>
                <a:cubicBezTo>
                  <a:pt x="988429" y="296494"/>
                  <a:pt x="1020140" y="306205"/>
                  <a:pt x="973521" y="299544"/>
                </a:cubicBezTo>
                <a:cubicBezTo>
                  <a:pt x="870627" y="268676"/>
                  <a:pt x="961913" y="291662"/>
                  <a:pt x="744921" y="291662"/>
                </a:cubicBezTo>
                <a:cubicBezTo>
                  <a:pt x="722548" y="291662"/>
                  <a:pt x="700252" y="289034"/>
                  <a:pt x="677917" y="287720"/>
                </a:cubicBezTo>
                <a:cubicBezTo>
                  <a:pt x="670034" y="286406"/>
                  <a:pt x="661011" y="288069"/>
                  <a:pt x="654269" y="283779"/>
                </a:cubicBezTo>
                <a:cubicBezTo>
                  <a:pt x="645612" y="278270"/>
                  <a:pt x="641522" y="267671"/>
                  <a:pt x="634562" y="260131"/>
                </a:cubicBezTo>
                <a:cubicBezTo>
                  <a:pt x="625740" y="250574"/>
                  <a:pt x="616169" y="241738"/>
                  <a:pt x="606972" y="232541"/>
                </a:cubicBezTo>
                <a:cubicBezTo>
                  <a:pt x="601717" y="220717"/>
                  <a:pt x="597864" y="208164"/>
                  <a:pt x="591207" y="197068"/>
                </a:cubicBezTo>
                <a:cubicBezTo>
                  <a:pt x="580988" y="180036"/>
                  <a:pt x="556792" y="158184"/>
                  <a:pt x="539969" y="149772"/>
                </a:cubicBezTo>
                <a:cubicBezTo>
                  <a:pt x="453466" y="106521"/>
                  <a:pt x="531383" y="164678"/>
                  <a:pt x="445376" y="110358"/>
                </a:cubicBezTo>
                <a:cubicBezTo>
                  <a:pt x="435135" y="103890"/>
                  <a:pt x="427616" y="93787"/>
                  <a:pt x="417786" y="86710"/>
                </a:cubicBezTo>
                <a:cubicBezTo>
                  <a:pt x="394721" y="70103"/>
                  <a:pt x="370489" y="55179"/>
                  <a:pt x="346841" y="39413"/>
                </a:cubicBezTo>
                <a:cubicBezTo>
                  <a:pt x="338958" y="34158"/>
                  <a:pt x="332267" y="26370"/>
                  <a:pt x="323193" y="23648"/>
                </a:cubicBezTo>
                <a:cubicBezTo>
                  <a:pt x="310055" y="19707"/>
                  <a:pt x="297044" y="15315"/>
                  <a:pt x="283779" y="11824"/>
                </a:cubicBezTo>
                <a:cubicBezTo>
                  <a:pt x="254390" y="4090"/>
                  <a:pt x="248677" y="3994"/>
                  <a:pt x="220717" y="0"/>
                </a:cubicBezTo>
                <a:cubicBezTo>
                  <a:pt x="183587" y="9282"/>
                  <a:pt x="218391" y="1572"/>
                  <a:pt x="145831" y="7882"/>
                </a:cubicBezTo>
                <a:cubicBezTo>
                  <a:pt x="135279" y="8800"/>
                  <a:pt x="124810" y="10510"/>
                  <a:pt x="114300" y="11824"/>
                </a:cubicBezTo>
                <a:cubicBezTo>
                  <a:pt x="94115" y="32009"/>
                  <a:pt x="101162" y="41384"/>
                  <a:pt x="98534" y="4729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B48C0F5-70DD-FFC0-70F1-F8C6085E93DA}"/>
              </a:ext>
            </a:extLst>
          </p:cNvPr>
          <p:cNvSpPr/>
          <p:nvPr/>
        </p:nvSpPr>
        <p:spPr>
          <a:xfrm rot="10245790">
            <a:off x="1911457" y="4929814"/>
            <a:ext cx="1498265" cy="1351893"/>
          </a:xfrm>
          <a:custGeom>
            <a:avLst/>
            <a:gdLst>
              <a:gd name="connsiteX0" fmla="*/ 98534 w 1498265"/>
              <a:gd name="connsiteY0" fmla="*/ 47296 h 1351893"/>
              <a:gd name="connsiteX1" fmla="*/ 98534 w 1498265"/>
              <a:gd name="connsiteY1" fmla="*/ 47296 h 1351893"/>
              <a:gd name="connsiteX2" fmla="*/ 74886 w 1498265"/>
              <a:gd name="connsiteY2" fmla="*/ 240424 h 1351893"/>
              <a:gd name="connsiteX3" fmla="*/ 55179 w 1498265"/>
              <a:gd name="connsiteY3" fmla="*/ 295603 h 1351893"/>
              <a:gd name="connsiteX4" fmla="*/ 31531 w 1498265"/>
              <a:gd name="connsiteY4" fmla="*/ 323193 h 1351893"/>
              <a:gd name="connsiteX5" fmla="*/ 15765 w 1498265"/>
              <a:gd name="connsiteY5" fmla="*/ 425668 h 1351893"/>
              <a:gd name="connsiteX6" fmla="*/ 3941 w 1498265"/>
              <a:gd name="connsiteY6" fmla="*/ 437493 h 1351893"/>
              <a:gd name="connsiteX7" fmla="*/ 15765 w 1498265"/>
              <a:gd name="connsiteY7" fmla="*/ 512379 h 1351893"/>
              <a:gd name="connsiteX8" fmla="*/ 47297 w 1498265"/>
              <a:gd name="connsiteY8" fmla="*/ 524203 h 1351893"/>
              <a:gd name="connsiteX9" fmla="*/ 59121 w 1498265"/>
              <a:gd name="connsiteY9" fmla="*/ 543910 h 1351893"/>
              <a:gd name="connsiteX10" fmla="*/ 106417 w 1498265"/>
              <a:gd name="connsiteY10" fmla="*/ 567558 h 1351893"/>
              <a:gd name="connsiteX11" fmla="*/ 118241 w 1498265"/>
              <a:gd name="connsiteY11" fmla="*/ 575441 h 1351893"/>
              <a:gd name="connsiteX12" fmla="*/ 130065 w 1498265"/>
              <a:gd name="connsiteY12" fmla="*/ 579382 h 1351893"/>
              <a:gd name="connsiteX13" fmla="*/ 185245 w 1498265"/>
              <a:gd name="connsiteY13" fmla="*/ 591206 h 1351893"/>
              <a:gd name="connsiteX14" fmla="*/ 260131 w 1498265"/>
              <a:gd name="connsiteY14" fmla="*/ 579382 h 1351893"/>
              <a:gd name="connsiteX15" fmla="*/ 279838 w 1498265"/>
              <a:gd name="connsiteY15" fmla="*/ 571500 h 1351893"/>
              <a:gd name="connsiteX16" fmla="*/ 323193 w 1498265"/>
              <a:gd name="connsiteY16" fmla="*/ 567558 h 1351893"/>
              <a:gd name="connsiteX17" fmla="*/ 346841 w 1498265"/>
              <a:gd name="connsiteY17" fmla="*/ 575441 h 1351893"/>
              <a:gd name="connsiteX18" fmla="*/ 362607 w 1498265"/>
              <a:gd name="connsiteY18" fmla="*/ 583324 h 1351893"/>
              <a:gd name="connsiteX19" fmla="*/ 394138 w 1498265"/>
              <a:gd name="connsiteY19" fmla="*/ 606972 h 1351893"/>
              <a:gd name="connsiteX20" fmla="*/ 409903 w 1498265"/>
              <a:gd name="connsiteY20" fmla="*/ 626679 h 1351893"/>
              <a:gd name="connsiteX21" fmla="*/ 421728 w 1498265"/>
              <a:gd name="connsiteY21" fmla="*/ 634562 h 1351893"/>
              <a:gd name="connsiteX22" fmla="*/ 417786 w 1498265"/>
              <a:gd name="connsiteY22" fmla="*/ 634562 h 1351893"/>
              <a:gd name="connsiteX23" fmla="*/ 555734 w 1498265"/>
              <a:gd name="connsiteY23" fmla="*/ 851337 h 1351893"/>
              <a:gd name="connsiteX24" fmla="*/ 563617 w 1498265"/>
              <a:gd name="connsiteY24" fmla="*/ 1087820 h 1351893"/>
              <a:gd name="connsiteX25" fmla="*/ 575441 w 1498265"/>
              <a:gd name="connsiteY25" fmla="*/ 1210003 h 1351893"/>
              <a:gd name="connsiteX26" fmla="*/ 587265 w 1498265"/>
              <a:gd name="connsiteY26" fmla="*/ 1225768 h 1351893"/>
              <a:gd name="connsiteX27" fmla="*/ 591207 w 1498265"/>
              <a:gd name="connsiteY27" fmla="*/ 1237593 h 1351893"/>
              <a:gd name="connsiteX28" fmla="*/ 603031 w 1498265"/>
              <a:gd name="connsiteY28" fmla="*/ 1241534 h 1351893"/>
              <a:gd name="connsiteX29" fmla="*/ 642445 w 1498265"/>
              <a:gd name="connsiteY29" fmla="*/ 1261241 h 1351893"/>
              <a:gd name="connsiteX30" fmla="*/ 740979 w 1498265"/>
              <a:gd name="connsiteY30" fmla="*/ 1288831 h 1351893"/>
              <a:gd name="connsiteX31" fmla="*/ 776452 w 1498265"/>
              <a:gd name="connsiteY31" fmla="*/ 1300655 h 1351893"/>
              <a:gd name="connsiteX32" fmla="*/ 843455 w 1498265"/>
              <a:gd name="connsiteY32" fmla="*/ 1292772 h 1351893"/>
              <a:gd name="connsiteX33" fmla="*/ 898634 w 1498265"/>
              <a:gd name="connsiteY33" fmla="*/ 1245475 h 1351893"/>
              <a:gd name="connsiteX34" fmla="*/ 938048 w 1498265"/>
              <a:gd name="connsiteY34" fmla="*/ 1221827 h 1351893"/>
              <a:gd name="connsiteX35" fmla="*/ 989286 w 1498265"/>
              <a:gd name="connsiteY35" fmla="*/ 1229710 h 1351893"/>
              <a:gd name="connsiteX36" fmla="*/ 1036583 w 1498265"/>
              <a:gd name="connsiteY36" fmla="*/ 1253358 h 1351893"/>
              <a:gd name="connsiteX37" fmla="*/ 1072055 w 1498265"/>
              <a:gd name="connsiteY37" fmla="*/ 1261241 h 1351893"/>
              <a:gd name="connsiteX38" fmla="*/ 1123293 w 1498265"/>
              <a:gd name="connsiteY38" fmla="*/ 1277006 h 1351893"/>
              <a:gd name="connsiteX39" fmla="*/ 1135117 w 1498265"/>
              <a:gd name="connsiteY39" fmla="*/ 1288831 h 1351893"/>
              <a:gd name="connsiteX40" fmla="*/ 1150883 w 1498265"/>
              <a:gd name="connsiteY40" fmla="*/ 1300655 h 1351893"/>
              <a:gd name="connsiteX41" fmla="*/ 1174531 w 1498265"/>
              <a:gd name="connsiteY41" fmla="*/ 1336127 h 1351893"/>
              <a:gd name="connsiteX42" fmla="*/ 1229710 w 1498265"/>
              <a:gd name="connsiteY42" fmla="*/ 1351893 h 1351893"/>
              <a:gd name="connsiteX43" fmla="*/ 1383424 w 1498265"/>
              <a:gd name="connsiteY43" fmla="*/ 1217886 h 1351893"/>
              <a:gd name="connsiteX44" fmla="*/ 1458310 w 1498265"/>
              <a:gd name="connsiteY44" fmla="*/ 1154824 h 1351893"/>
              <a:gd name="connsiteX45" fmla="*/ 1474076 w 1498265"/>
              <a:gd name="connsiteY45" fmla="*/ 1115410 h 1351893"/>
              <a:gd name="connsiteX46" fmla="*/ 1497724 w 1498265"/>
              <a:gd name="connsiteY46" fmla="*/ 1099644 h 1351893"/>
              <a:gd name="connsiteX47" fmla="*/ 1485900 w 1498265"/>
              <a:gd name="connsiteY47" fmla="*/ 1048406 h 1351893"/>
              <a:gd name="connsiteX48" fmla="*/ 1438603 w 1498265"/>
              <a:gd name="connsiteY48" fmla="*/ 989286 h 1351893"/>
              <a:gd name="connsiteX49" fmla="*/ 1340069 w 1498265"/>
              <a:gd name="connsiteY49" fmla="*/ 930165 h 1351893"/>
              <a:gd name="connsiteX50" fmla="*/ 1300655 w 1498265"/>
              <a:gd name="connsiteY50" fmla="*/ 902575 h 1351893"/>
              <a:gd name="connsiteX51" fmla="*/ 1269124 w 1498265"/>
              <a:gd name="connsiteY51" fmla="*/ 890751 h 1351893"/>
              <a:gd name="connsiteX52" fmla="*/ 1174531 w 1498265"/>
              <a:gd name="connsiteY52" fmla="*/ 843455 h 1351893"/>
              <a:gd name="connsiteX53" fmla="*/ 1150883 w 1498265"/>
              <a:gd name="connsiteY53" fmla="*/ 811924 h 1351893"/>
              <a:gd name="connsiteX54" fmla="*/ 1127234 w 1498265"/>
              <a:gd name="connsiteY54" fmla="*/ 784334 h 1351893"/>
              <a:gd name="connsiteX55" fmla="*/ 1119352 w 1498265"/>
              <a:gd name="connsiteY55" fmla="*/ 760686 h 1351893"/>
              <a:gd name="connsiteX56" fmla="*/ 1095703 w 1498265"/>
              <a:gd name="connsiteY56" fmla="*/ 693682 h 1351893"/>
              <a:gd name="connsiteX57" fmla="*/ 1103586 w 1498265"/>
              <a:gd name="connsiteY57" fmla="*/ 630620 h 1351893"/>
              <a:gd name="connsiteX58" fmla="*/ 1115410 w 1498265"/>
              <a:gd name="connsiteY58" fmla="*/ 595148 h 1351893"/>
              <a:gd name="connsiteX59" fmla="*/ 1119352 w 1498265"/>
              <a:gd name="connsiteY59" fmla="*/ 461141 h 1351893"/>
              <a:gd name="connsiteX60" fmla="*/ 1099645 w 1498265"/>
              <a:gd name="connsiteY60" fmla="*/ 402020 h 1351893"/>
              <a:gd name="connsiteX61" fmla="*/ 1083879 w 1498265"/>
              <a:gd name="connsiteY61" fmla="*/ 374431 h 1351893"/>
              <a:gd name="connsiteX62" fmla="*/ 1036583 w 1498265"/>
              <a:gd name="connsiteY62" fmla="*/ 335017 h 1351893"/>
              <a:gd name="connsiteX63" fmla="*/ 973521 w 1498265"/>
              <a:gd name="connsiteY63" fmla="*/ 299544 h 1351893"/>
              <a:gd name="connsiteX64" fmla="*/ 744921 w 1498265"/>
              <a:gd name="connsiteY64" fmla="*/ 291662 h 1351893"/>
              <a:gd name="connsiteX65" fmla="*/ 677917 w 1498265"/>
              <a:gd name="connsiteY65" fmla="*/ 287720 h 1351893"/>
              <a:gd name="connsiteX66" fmla="*/ 654269 w 1498265"/>
              <a:gd name="connsiteY66" fmla="*/ 283779 h 1351893"/>
              <a:gd name="connsiteX67" fmla="*/ 634562 w 1498265"/>
              <a:gd name="connsiteY67" fmla="*/ 260131 h 1351893"/>
              <a:gd name="connsiteX68" fmla="*/ 606972 w 1498265"/>
              <a:gd name="connsiteY68" fmla="*/ 232541 h 1351893"/>
              <a:gd name="connsiteX69" fmla="*/ 591207 w 1498265"/>
              <a:gd name="connsiteY69" fmla="*/ 197068 h 1351893"/>
              <a:gd name="connsiteX70" fmla="*/ 539969 w 1498265"/>
              <a:gd name="connsiteY70" fmla="*/ 149772 h 1351893"/>
              <a:gd name="connsiteX71" fmla="*/ 445376 w 1498265"/>
              <a:gd name="connsiteY71" fmla="*/ 110358 h 1351893"/>
              <a:gd name="connsiteX72" fmla="*/ 417786 w 1498265"/>
              <a:gd name="connsiteY72" fmla="*/ 86710 h 1351893"/>
              <a:gd name="connsiteX73" fmla="*/ 346841 w 1498265"/>
              <a:gd name="connsiteY73" fmla="*/ 39413 h 1351893"/>
              <a:gd name="connsiteX74" fmla="*/ 323193 w 1498265"/>
              <a:gd name="connsiteY74" fmla="*/ 23648 h 1351893"/>
              <a:gd name="connsiteX75" fmla="*/ 283779 w 1498265"/>
              <a:gd name="connsiteY75" fmla="*/ 11824 h 1351893"/>
              <a:gd name="connsiteX76" fmla="*/ 220717 w 1498265"/>
              <a:gd name="connsiteY76" fmla="*/ 0 h 1351893"/>
              <a:gd name="connsiteX77" fmla="*/ 145831 w 1498265"/>
              <a:gd name="connsiteY77" fmla="*/ 7882 h 1351893"/>
              <a:gd name="connsiteX78" fmla="*/ 114300 w 1498265"/>
              <a:gd name="connsiteY78" fmla="*/ 11824 h 1351893"/>
              <a:gd name="connsiteX79" fmla="*/ 98534 w 1498265"/>
              <a:gd name="connsiteY79" fmla="*/ 47296 h 135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498265" h="1351893">
                <a:moveTo>
                  <a:pt x="98534" y="47296"/>
                </a:moveTo>
                <a:lnTo>
                  <a:pt x="98534" y="47296"/>
                </a:lnTo>
                <a:cubicBezTo>
                  <a:pt x="91258" y="137033"/>
                  <a:pt x="96585" y="169902"/>
                  <a:pt x="74886" y="240424"/>
                </a:cubicBezTo>
                <a:cubicBezTo>
                  <a:pt x="69142" y="259091"/>
                  <a:pt x="64241" y="278302"/>
                  <a:pt x="55179" y="295603"/>
                </a:cubicBezTo>
                <a:cubicBezTo>
                  <a:pt x="49559" y="306333"/>
                  <a:pt x="39414" y="313996"/>
                  <a:pt x="31531" y="323193"/>
                </a:cubicBezTo>
                <a:cubicBezTo>
                  <a:pt x="29157" y="365923"/>
                  <a:pt x="34869" y="390645"/>
                  <a:pt x="15765" y="425668"/>
                </a:cubicBezTo>
                <a:cubicBezTo>
                  <a:pt x="13096" y="430561"/>
                  <a:pt x="7882" y="433551"/>
                  <a:pt x="3941" y="437493"/>
                </a:cubicBezTo>
                <a:cubicBezTo>
                  <a:pt x="822" y="465570"/>
                  <a:pt x="-7254" y="487442"/>
                  <a:pt x="15765" y="512379"/>
                </a:cubicBezTo>
                <a:cubicBezTo>
                  <a:pt x="23379" y="520627"/>
                  <a:pt x="36786" y="520262"/>
                  <a:pt x="47297" y="524203"/>
                </a:cubicBezTo>
                <a:cubicBezTo>
                  <a:pt x="51238" y="530772"/>
                  <a:pt x="52943" y="539380"/>
                  <a:pt x="59121" y="543910"/>
                </a:cubicBezTo>
                <a:cubicBezTo>
                  <a:pt x="73335" y="554334"/>
                  <a:pt x="91751" y="557780"/>
                  <a:pt x="106417" y="567558"/>
                </a:cubicBezTo>
                <a:cubicBezTo>
                  <a:pt x="110358" y="570186"/>
                  <a:pt x="114004" y="573323"/>
                  <a:pt x="118241" y="575441"/>
                </a:cubicBezTo>
                <a:cubicBezTo>
                  <a:pt x="121957" y="577299"/>
                  <a:pt x="126086" y="578188"/>
                  <a:pt x="130065" y="579382"/>
                </a:cubicBezTo>
                <a:cubicBezTo>
                  <a:pt x="163270" y="589343"/>
                  <a:pt x="151409" y="586373"/>
                  <a:pt x="185245" y="591206"/>
                </a:cubicBezTo>
                <a:cubicBezTo>
                  <a:pt x="210207" y="587265"/>
                  <a:pt x="235391" y="584536"/>
                  <a:pt x="260131" y="579382"/>
                </a:cubicBezTo>
                <a:cubicBezTo>
                  <a:pt x="267057" y="577939"/>
                  <a:pt x="272884" y="572804"/>
                  <a:pt x="279838" y="571500"/>
                </a:cubicBezTo>
                <a:cubicBezTo>
                  <a:pt x="294101" y="568826"/>
                  <a:pt x="308741" y="568872"/>
                  <a:pt x="323193" y="567558"/>
                </a:cubicBezTo>
                <a:cubicBezTo>
                  <a:pt x="331076" y="570186"/>
                  <a:pt x="339126" y="572355"/>
                  <a:pt x="346841" y="575441"/>
                </a:cubicBezTo>
                <a:cubicBezTo>
                  <a:pt x="352296" y="577623"/>
                  <a:pt x="357471" y="580471"/>
                  <a:pt x="362607" y="583324"/>
                </a:cubicBezTo>
                <a:cubicBezTo>
                  <a:pt x="379476" y="592696"/>
                  <a:pt x="382439" y="593602"/>
                  <a:pt x="394138" y="606972"/>
                </a:cubicBezTo>
                <a:cubicBezTo>
                  <a:pt x="399677" y="613303"/>
                  <a:pt x="403955" y="620731"/>
                  <a:pt x="409903" y="626679"/>
                </a:cubicBezTo>
                <a:cubicBezTo>
                  <a:pt x="413253" y="630029"/>
                  <a:pt x="418378" y="631212"/>
                  <a:pt x="421728" y="634562"/>
                </a:cubicBezTo>
                <a:cubicBezTo>
                  <a:pt x="422657" y="635491"/>
                  <a:pt x="419100" y="634562"/>
                  <a:pt x="417786" y="634562"/>
                </a:cubicBezTo>
                <a:lnTo>
                  <a:pt x="555734" y="851337"/>
                </a:lnTo>
                <a:lnTo>
                  <a:pt x="563617" y="1087820"/>
                </a:lnTo>
                <a:cubicBezTo>
                  <a:pt x="564729" y="1113387"/>
                  <a:pt x="561406" y="1176319"/>
                  <a:pt x="575441" y="1210003"/>
                </a:cubicBezTo>
                <a:cubicBezTo>
                  <a:pt x="577967" y="1216067"/>
                  <a:pt x="583324" y="1220513"/>
                  <a:pt x="587265" y="1225768"/>
                </a:cubicBezTo>
                <a:cubicBezTo>
                  <a:pt x="588579" y="1229710"/>
                  <a:pt x="588269" y="1234655"/>
                  <a:pt x="591207" y="1237593"/>
                </a:cubicBezTo>
                <a:cubicBezTo>
                  <a:pt x="594145" y="1240531"/>
                  <a:pt x="599259" y="1239793"/>
                  <a:pt x="603031" y="1241534"/>
                </a:cubicBezTo>
                <a:cubicBezTo>
                  <a:pt x="616368" y="1247689"/>
                  <a:pt x="628807" y="1255786"/>
                  <a:pt x="642445" y="1261241"/>
                </a:cubicBezTo>
                <a:cubicBezTo>
                  <a:pt x="722057" y="1293086"/>
                  <a:pt x="676177" y="1271778"/>
                  <a:pt x="740979" y="1288831"/>
                </a:cubicBezTo>
                <a:cubicBezTo>
                  <a:pt x="753033" y="1292003"/>
                  <a:pt x="764628" y="1296714"/>
                  <a:pt x="776452" y="1300655"/>
                </a:cubicBezTo>
                <a:cubicBezTo>
                  <a:pt x="798786" y="1298027"/>
                  <a:pt x="822960" y="1302028"/>
                  <a:pt x="843455" y="1292772"/>
                </a:cubicBezTo>
                <a:cubicBezTo>
                  <a:pt x="865533" y="1282801"/>
                  <a:pt x="878477" y="1258912"/>
                  <a:pt x="898634" y="1245475"/>
                </a:cubicBezTo>
                <a:cubicBezTo>
                  <a:pt x="927172" y="1226451"/>
                  <a:pt x="913809" y="1233947"/>
                  <a:pt x="938048" y="1221827"/>
                </a:cubicBezTo>
                <a:cubicBezTo>
                  <a:pt x="944461" y="1222539"/>
                  <a:pt x="977662" y="1224624"/>
                  <a:pt x="989286" y="1229710"/>
                </a:cubicBezTo>
                <a:cubicBezTo>
                  <a:pt x="1005435" y="1236775"/>
                  <a:pt x="1019376" y="1249534"/>
                  <a:pt x="1036583" y="1253358"/>
                </a:cubicBezTo>
                <a:cubicBezTo>
                  <a:pt x="1048407" y="1255986"/>
                  <a:pt x="1060435" y="1257823"/>
                  <a:pt x="1072055" y="1261241"/>
                </a:cubicBezTo>
                <a:cubicBezTo>
                  <a:pt x="1142335" y="1281912"/>
                  <a:pt x="1073197" y="1266988"/>
                  <a:pt x="1123293" y="1277006"/>
                </a:cubicBezTo>
                <a:cubicBezTo>
                  <a:pt x="1127234" y="1280948"/>
                  <a:pt x="1130885" y="1285203"/>
                  <a:pt x="1135117" y="1288831"/>
                </a:cubicBezTo>
                <a:cubicBezTo>
                  <a:pt x="1140105" y="1293106"/>
                  <a:pt x="1146850" y="1295470"/>
                  <a:pt x="1150883" y="1300655"/>
                </a:cubicBezTo>
                <a:cubicBezTo>
                  <a:pt x="1161829" y="1314727"/>
                  <a:pt x="1158607" y="1327280"/>
                  <a:pt x="1174531" y="1336127"/>
                </a:cubicBezTo>
                <a:cubicBezTo>
                  <a:pt x="1183784" y="1341268"/>
                  <a:pt x="1222288" y="1350037"/>
                  <a:pt x="1229710" y="1351893"/>
                </a:cubicBezTo>
                <a:cubicBezTo>
                  <a:pt x="1382705" y="1290694"/>
                  <a:pt x="1163420" y="1389000"/>
                  <a:pt x="1383424" y="1217886"/>
                </a:cubicBezTo>
                <a:cubicBezTo>
                  <a:pt x="1432849" y="1179445"/>
                  <a:pt x="1407763" y="1200317"/>
                  <a:pt x="1458310" y="1154824"/>
                </a:cubicBezTo>
                <a:cubicBezTo>
                  <a:pt x="1463565" y="1141686"/>
                  <a:pt x="1465851" y="1126924"/>
                  <a:pt x="1474076" y="1115410"/>
                </a:cubicBezTo>
                <a:cubicBezTo>
                  <a:pt x="1479583" y="1107701"/>
                  <a:pt x="1496078" y="1108974"/>
                  <a:pt x="1497724" y="1099644"/>
                </a:cubicBezTo>
                <a:cubicBezTo>
                  <a:pt x="1500770" y="1082383"/>
                  <a:pt x="1490151" y="1065411"/>
                  <a:pt x="1485900" y="1048406"/>
                </a:cubicBezTo>
                <a:cubicBezTo>
                  <a:pt x="1479314" y="1022061"/>
                  <a:pt x="1463569" y="1009948"/>
                  <a:pt x="1438603" y="989286"/>
                </a:cubicBezTo>
                <a:cubicBezTo>
                  <a:pt x="1310838" y="883550"/>
                  <a:pt x="1410855" y="971804"/>
                  <a:pt x="1340069" y="930165"/>
                </a:cubicBezTo>
                <a:cubicBezTo>
                  <a:pt x="1326246" y="922034"/>
                  <a:pt x="1314674" y="910363"/>
                  <a:pt x="1300655" y="902575"/>
                </a:cubicBezTo>
                <a:cubicBezTo>
                  <a:pt x="1290843" y="897124"/>
                  <a:pt x="1279441" y="895173"/>
                  <a:pt x="1269124" y="890751"/>
                </a:cubicBezTo>
                <a:cubicBezTo>
                  <a:pt x="1221606" y="870386"/>
                  <a:pt x="1218064" y="867200"/>
                  <a:pt x="1174531" y="843455"/>
                </a:cubicBezTo>
                <a:cubicBezTo>
                  <a:pt x="1166648" y="832945"/>
                  <a:pt x="1159090" y="822183"/>
                  <a:pt x="1150883" y="811924"/>
                </a:cubicBezTo>
                <a:cubicBezTo>
                  <a:pt x="1143316" y="802465"/>
                  <a:pt x="1133582" y="794650"/>
                  <a:pt x="1127234" y="784334"/>
                </a:cubicBezTo>
                <a:cubicBezTo>
                  <a:pt x="1122879" y="777258"/>
                  <a:pt x="1122147" y="768511"/>
                  <a:pt x="1119352" y="760686"/>
                </a:cubicBezTo>
                <a:cubicBezTo>
                  <a:pt x="1092329" y="685020"/>
                  <a:pt x="1123095" y="775852"/>
                  <a:pt x="1095703" y="693682"/>
                </a:cubicBezTo>
                <a:cubicBezTo>
                  <a:pt x="1098331" y="672661"/>
                  <a:pt x="1099431" y="651393"/>
                  <a:pt x="1103586" y="630620"/>
                </a:cubicBezTo>
                <a:cubicBezTo>
                  <a:pt x="1106030" y="618398"/>
                  <a:pt x="1114256" y="607558"/>
                  <a:pt x="1115410" y="595148"/>
                </a:cubicBezTo>
                <a:cubicBezTo>
                  <a:pt x="1119549" y="550652"/>
                  <a:pt x="1118038" y="505810"/>
                  <a:pt x="1119352" y="461141"/>
                </a:cubicBezTo>
                <a:cubicBezTo>
                  <a:pt x="1113379" y="440236"/>
                  <a:pt x="1108967" y="421994"/>
                  <a:pt x="1099645" y="402020"/>
                </a:cubicBezTo>
                <a:cubicBezTo>
                  <a:pt x="1095166" y="392422"/>
                  <a:pt x="1090337" y="382826"/>
                  <a:pt x="1083879" y="374431"/>
                </a:cubicBezTo>
                <a:cubicBezTo>
                  <a:pt x="1061406" y="345216"/>
                  <a:pt x="1062816" y="356003"/>
                  <a:pt x="1036583" y="335017"/>
                </a:cubicBezTo>
                <a:cubicBezTo>
                  <a:pt x="988429" y="296494"/>
                  <a:pt x="1020140" y="306205"/>
                  <a:pt x="973521" y="299544"/>
                </a:cubicBezTo>
                <a:cubicBezTo>
                  <a:pt x="870627" y="268676"/>
                  <a:pt x="961913" y="291662"/>
                  <a:pt x="744921" y="291662"/>
                </a:cubicBezTo>
                <a:cubicBezTo>
                  <a:pt x="722548" y="291662"/>
                  <a:pt x="700252" y="289034"/>
                  <a:pt x="677917" y="287720"/>
                </a:cubicBezTo>
                <a:cubicBezTo>
                  <a:pt x="670034" y="286406"/>
                  <a:pt x="661011" y="288069"/>
                  <a:pt x="654269" y="283779"/>
                </a:cubicBezTo>
                <a:cubicBezTo>
                  <a:pt x="645612" y="278270"/>
                  <a:pt x="641522" y="267671"/>
                  <a:pt x="634562" y="260131"/>
                </a:cubicBezTo>
                <a:cubicBezTo>
                  <a:pt x="625740" y="250574"/>
                  <a:pt x="616169" y="241738"/>
                  <a:pt x="606972" y="232541"/>
                </a:cubicBezTo>
                <a:cubicBezTo>
                  <a:pt x="601717" y="220717"/>
                  <a:pt x="597864" y="208164"/>
                  <a:pt x="591207" y="197068"/>
                </a:cubicBezTo>
                <a:cubicBezTo>
                  <a:pt x="580988" y="180036"/>
                  <a:pt x="556792" y="158184"/>
                  <a:pt x="539969" y="149772"/>
                </a:cubicBezTo>
                <a:cubicBezTo>
                  <a:pt x="453466" y="106521"/>
                  <a:pt x="531383" y="164678"/>
                  <a:pt x="445376" y="110358"/>
                </a:cubicBezTo>
                <a:cubicBezTo>
                  <a:pt x="435135" y="103890"/>
                  <a:pt x="427616" y="93787"/>
                  <a:pt x="417786" y="86710"/>
                </a:cubicBezTo>
                <a:cubicBezTo>
                  <a:pt x="394721" y="70103"/>
                  <a:pt x="370489" y="55179"/>
                  <a:pt x="346841" y="39413"/>
                </a:cubicBezTo>
                <a:cubicBezTo>
                  <a:pt x="338958" y="34158"/>
                  <a:pt x="332267" y="26370"/>
                  <a:pt x="323193" y="23648"/>
                </a:cubicBezTo>
                <a:cubicBezTo>
                  <a:pt x="310055" y="19707"/>
                  <a:pt x="297044" y="15315"/>
                  <a:pt x="283779" y="11824"/>
                </a:cubicBezTo>
                <a:cubicBezTo>
                  <a:pt x="254390" y="4090"/>
                  <a:pt x="248677" y="3994"/>
                  <a:pt x="220717" y="0"/>
                </a:cubicBezTo>
                <a:cubicBezTo>
                  <a:pt x="183587" y="9282"/>
                  <a:pt x="218391" y="1572"/>
                  <a:pt x="145831" y="7882"/>
                </a:cubicBezTo>
                <a:cubicBezTo>
                  <a:pt x="135279" y="8800"/>
                  <a:pt x="124810" y="10510"/>
                  <a:pt x="114300" y="11824"/>
                </a:cubicBezTo>
                <a:cubicBezTo>
                  <a:pt x="94115" y="32009"/>
                  <a:pt x="101162" y="41384"/>
                  <a:pt x="98534" y="4729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443911-BB4A-50A9-DDE7-DE46917C88BA}"/>
              </a:ext>
            </a:extLst>
          </p:cNvPr>
          <p:cNvSpPr/>
          <p:nvPr/>
        </p:nvSpPr>
        <p:spPr>
          <a:xfrm rot="18253248">
            <a:off x="2043764" y="2099190"/>
            <a:ext cx="1498265" cy="1351893"/>
          </a:xfrm>
          <a:custGeom>
            <a:avLst/>
            <a:gdLst>
              <a:gd name="connsiteX0" fmla="*/ 98534 w 1498265"/>
              <a:gd name="connsiteY0" fmla="*/ 47296 h 1351893"/>
              <a:gd name="connsiteX1" fmla="*/ 98534 w 1498265"/>
              <a:gd name="connsiteY1" fmla="*/ 47296 h 1351893"/>
              <a:gd name="connsiteX2" fmla="*/ 74886 w 1498265"/>
              <a:gd name="connsiteY2" fmla="*/ 240424 h 1351893"/>
              <a:gd name="connsiteX3" fmla="*/ 55179 w 1498265"/>
              <a:gd name="connsiteY3" fmla="*/ 295603 h 1351893"/>
              <a:gd name="connsiteX4" fmla="*/ 31531 w 1498265"/>
              <a:gd name="connsiteY4" fmla="*/ 323193 h 1351893"/>
              <a:gd name="connsiteX5" fmla="*/ 15765 w 1498265"/>
              <a:gd name="connsiteY5" fmla="*/ 425668 h 1351893"/>
              <a:gd name="connsiteX6" fmla="*/ 3941 w 1498265"/>
              <a:gd name="connsiteY6" fmla="*/ 437493 h 1351893"/>
              <a:gd name="connsiteX7" fmla="*/ 15765 w 1498265"/>
              <a:gd name="connsiteY7" fmla="*/ 512379 h 1351893"/>
              <a:gd name="connsiteX8" fmla="*/ 47297 w 1498265"/>
              <a:gd name="connsiteY8" fmla="*/ 524203 h 1351893"/>
              <a:gd name="connsiteX9" fmla="*/ 59121 w 1498265"/>
              <a:gd name="connsiteY9" fmla="*/ 543910 h 1351893"/>
              <a:gd name="connsiteX10" fmla="*/ 106417 w 1498265"/>
              <a:gd name="connsiteY10" fmla="*/ 567558 h 1351893"/>
              <a:gd name="connsiteX11" fmla="*/ 118241 w 1498265"/>
              <a:gd name="connsiteY11" fmla="*/ 575441 h 1351893"/>
              <a:gd name="connsiteX12" fmla="*/ 130065 w 1498265"/>
              <a:gd name="connsiteY12" fmla="*/ 579382 h 1351893"/>
              <a:gd name="connsiteX13" fmla="*/ 185245 w 1498265"/>
              <a:gd name="connsiteY13" fmla="*/ 591206 h 1351893"/>
              <a:gd name="connsiteX14" fmla="*/ 260131 w 1498265"/>
              <a:gd name="connsiteY14" fmla="*/ 579382 h 1351893"/>
              <a:gd name="connsiteX15" fmla="*/ 279838 w 1498265"/>
              <a:gd name="connsiteY15" fmla="*/ 571500 h 1351893"/>
              <a:gd name="connsiteX16" fmla="*/ 323193 w 1498265"/>
              <a:gd name="connsiteY16" fmla="*/ 567558 h 1351893"/>
              <a:gd name="connsiteX17" fmla="*/ 346841 w 1498265"/>
              <a:gd name="connsiteY17" fmla="*/ 575441 h 1351893"/>
              <a:gd name="connsiteX18" fmla="*/ 362607 w 1498265"/>
              <a:gd name="connsiteY18" fmla="*/ 583324 h 1351893"/>
              <a:gd name="connsiteX19" fmla="*/ 394138 w 1498265"/>
              <a:gd name="connsiteY19" fmla="*/ 606972 h 1351893"/>
              <a:gd name="connsiteX20" fmla="*/ 409903 w 1498265"/>
              <a:gd name="connsiteY20" fmla="*/ 626679 h 1351893"/>
              <a:gd name="connsiteX21" fmla="*/ 421728 w 1498265"/>
              <a:gd name="connsiteY21" fmla="*/ 634562 h 1351893"/>
              <a:gd name="connsiteX22" fmla="*/ 417786 w 1498265"/>
              <a:gd name="connsiteY22" fmla="*/ 634562 h 1351893"/>
              <a:gd name="connsiteX23" fmla="*/ 555734 w 1498265"/>
              <a:gd name="connsiteY23" fmla="*/ 851337 h 1351893"/>
              <a:gd name="connsiteX24" fmla="*/ 563617 w 1498265"/>
              <a:gd name="connsiteY24" fmla="*/ 1087820 h 1351893"/>
              <a:gd name="connsiteX25" fmla="*/ 575441 w 1498265"/>
              <a:gd name="connsiteY25" fmla="*/ 1210003 h 1351893"/>
              <a:gd name="connsiteX26" fmla="*/ 587265 w 1498265"/>
              <a:gd name="connsiteY26" fmla="*/ 1225768 h 1351893"/>
              <a:gd name="connsiteX27" fmla="*/ 591207 w 1498265"/>
              <a:gd name="connsiteY27" fmla="*/ 1237593 h 1351893"/>
              <a:gd name="connsiteX28" fmla="*/ 603031 w 1498265"/>
              <a:gd name="connsiteY28" fmla="*/ 1241534 h 1351893"/>
              <a:gd name="connsiteX29" fmla="*/ 642445 w 1498265"/>
              <a:gd name="connsiteY29" fmla="*/ 1261241 h 1351893"/>
              <a:gd name="connsiteX30" fmla="*/ 740979 w 1498265"/>
              <a:gd name="connsiteY30" fmla="*/ 1288831 h 1351893"/>
              <a:gd name="connsiteX31" fmla="*/ 776452 w 1498265"/>
              <a:gd name="connsiteY31" fmla="*/ 1300655 h 1351893"/>
              <a:gd name="connsiteX32" fmla="*/ 843455 w 1498265"/>
              <a:gd name="connsiteY32" fmla="*/ 1292772 h 1351893"/>
              <a:gd name="connsiteX33" fmla="*/ 898634 w 1498265"/>
              <a:gd name="connsiteY33" fmla="*/ 1245475 h 1351893"/>
              <a:gd name="connsiteX34" fmla="*/ 938048 w 1498265"/>
              <a:gd name="connsiteY34" fmla="*/ 1221827 h 1351893"/>
              <a:gd name="connsiteX35" fmla="*/ 989286 w 1498265"/>
              <a:gd name="connsiteY35" fmla="*/ 1229710 h 1351893"/>
              <a:gd name="connsiteX36" fmla="*/ 1036583 w 1498265"/>
              <a:gd name="connsiteY36" fmla="*/ 1253358 h 1351893"/>
              <a:gd name="connsiteX37" fmla="*/ 1072055 w 1498265"/>
              <a:gd name="connsiteY37" fmla="*/ 1261241 h 1351893"/>
              <a:gd name="connsiteX38" fmla="*/ 1123293 w 1498265"/>
              <a:gd name="connsiteY38" fmla="*/ 1277006 h 1351893"/>
              <a:gd name="connsiteX39" fmla="*/ 1135117 w 1498265"/>
              <a:gd name="connsiteY39" fmla="*/ 1288831 h 1351893"/>
              <a:gd name="connsiteX40" fmla="*/ 1150883 w 1498265"/>
              <a:gd name="connsiteY40" fmla="*/ 1300655 h 1351893"/>
              <a:gd name="connsiteX41" fmla="*/ 1174531 w 1498265"/>
              <a:gd name="connsiteY41" fmla="*/ 1336127 h 1351893"/>
              <a:gd name="connsiteX42" fmla="*/ 1229710 w 1498265"/>
              <a:gd name="connsiteY42" fmla="*/ 1351893 h 1351893"/>
              <a:gd name="connsiteX43" fmla="*/ 1383424 w 1498265"/>
              <a:gd name="connsiteY43" fmla="*/ 1217886 h 1351893"/>
              <a:gd name="connsiteX44" fmla="*/ 1458310 w 1498265"/>
              <a:gd name="connsiteY44" fmla="*/ 1154824 h 1351893"/>
              <a:gd name="connsiteX45" fmla="*/ 1474076 w 1498265"/>
              <a:gd name="connsiteY45" fmla="*/ 1115410 h 1351893"/>
              <a:gd name="connsiteX46" fmla="*/ 1497724 w 1498265"/>
              <a:gd name="connsiteY46" fmla="*/ 1099644 h 1351893"/>
              <a:gd name="connsiteX47" fmla="*/ 1485900 w 1498265"/>
              <a:gd name="connsiteY47" fmla="*/ 1048406 h 1351893"/>
              <a:gd name="connsiteX48" fmla="*/ 1438603 w 1498265"/>
              <a:gd name="connsiteY48" fmla="*/ 989286 h 1351893"/>
              <a:gd name="connsiteX49" fmla="*/ 1340069 w 1498265"/>
              <a:gd name="connsiteY49" fmla="*/ 930165 h 1351893"/>
              <a:gd name="connsiteX50" fmla="*/ 1300655 w 1498265"/>
              <a:gd name="connsiteY50" fmla="*/ 902575 h 1351893"/>
              <a:gd name="connsiteX51" fmla="*/ 1269124 w 1498265"/>
              <a:gd name="connsiteY51" fmla="*/ 890751 h 1351893"/>
              <a:gd name="connsiteX52" fmla="*/ 1174531 w 1498265"/>
              <a:gd name="connsiteY52" fmla="*/ 843455 h 1351893"/>
              <a:gd name="connsiteX53" fmla="*/ 1150883 w 1498265"/>
              <a:gd name="connsiteY53" fmla="*/ 811924 h 1351893"/>
              <a:gd name="connsiteX54" fmla="*/ 1127234 w 1498265"/>
              <a:gd name="connsiteY54" fmla="*/ 784334 h 1351893"/>
              <a:gd name="connsiteX55" fmla="*/ 1119352 w 1498265"/>
              <a:gd name="connsiteY55" fmla="*/ 760686 h 1351893"/>
              <a:gd name="connsiteX56" fmla="*/ 1095703 w 1498265"/>
              <a:gd name="connsiteY56" fmla="*/ 693682 h 1351893"/>
              <a:gd name="connsiteX57" fmla="*/ 1103586 w 1498265"/>
              <a:gd name="connsiteY57" fmla="*/ 630620 h 1351893"/>
              <a:gd name="connsiteX58" fmla="*/ 1115410 w 1498265"/>
              <a:gd name="connsiteY58" fmla="*/ 595148 h 1351893"/>
              <a:gd name="connsiteX59" fmla="*/ 1119352 w 1498265"/>
              <a:gd name="connsiteY59" fmla="*/ 461141 h 1351893"/>
              <a:gd name="connsiteX60" fmla="*/ 1099645 w 1498265"/>
              <a:gd name="connsiteY60" fmla="*/ 402020 h 1351893"/>
              <a:gd name="connsiteX61" fmla="*/ 1083879 w 1498265"/>
              <a:gd name="connsiteY61" fmla="*/ 374431 h 1351893"/>
              <a:gd name="connsiteX62" fmla="*/ 1036583 w 1498265"/>
              <a:gd name="connsiteY62" fmla="*/ 335017 h 1351893"/>
              <a:gd name="connsiteX63" fmla="*/ 973521 w 1498265"/>
              <a:gd name="connsiteY63" fmla="*/ 299544 h 1351893"/>
              <a:gd name="connsiteX64" fmla="*/ 744921 w 1498265"/>
              <a:gd name="connsiteY64" fmla="*/ 291662 h 1351893"/>
              <a:gd name="connsiteX65" fmla="*/ 677917 w 1498265"/>
              <a:gd name="connsiteY65" fmla="*/ 287720 h 1351893"/>
              <a:gd name="connsiteX66" fmla="*/ 654269 w 1498265"/>
              <a:gd name="connsiteY66" fmla="*/ 283779 h 1351893"/>
              <a:gd name="connsiteX67" fmla="*/ 634562 w 1498265"/>
              <a:gd name="connsiteY67" fmla="*/ 260131 h 1351893"/>
              <a:gd name="connsiteX68" fmla="*/ 606972 w 1498265"/>
              <a:gd name="connsiteY68" fmla="*/ 232541 h 1351893"/>
              <a:gd name="connsiteX69" fmla="*/ 591207 w 1498265"/>
              <a:gd name="connsiteY69" fmla="*/ 197068 h 1351893"/>
              <a:gd name="connsiteX70" fmla="*/ 539969 w 1498265"/>
              <a:gd name="connsiteY70" fmla="*/ 149772 h 1351893"/>
              <a:gd name="connsiteX71" fmla="*/ 445376 w 1498265"/>
              <a:gd name="connsiteY71" fmla="*/ 110358 h 1351893"/>
              <a:gd name="connsiteX72" fmla="*/ 417786 w 1498265"/>
              <a:gd name="connsiteY72" fmla="*/ 86710 h 1351893"/>
              <a:gd name="connsiteX73" fmla="*/ 346841 w 1498265"/>
              <a:gd name="connsiteY73" fmla="*/ 39413 h 1351893"/>
              <a:gd name="connsiteX74" fmla="*/ 323193 w 1498265"/>
              <a:gd name="connsiteY74" fmla="*/ 23648 h 1351893"/>
              <a:gd name="connsiteX75" fmla="*/ 283779 w 1498265"/>
              <a:gd name="connsiteY75" fmla="*/ 11824 h 1351893"/>
              <a:gd name="connsiteX76" fmla="*/ 220717 w 1498265"/>
              <a:gd name="connsiteY76" fmla="*/ 0 h 1351893"/>
              <a:gd name="connsiteX77" fmla="*/ 145831 w 1498265"/>
              <a:gd name="connsiteY77" fmla="*/ 7882 h 1351893"/>
              <a:gd name="connsiteX78" fmla="*/ 114300 w 1498265"/>
              <a:gd name="connsiteY78" fmla="*/ 11824 h 1351893"/>
              <a:gd name="connsiteX79" fmla="*/ 98534 w 1498265"/>
              <a:gd name="connsiteY79" fmla="*/ 47296 h 135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498265" h="1351893">
                <a:moveTo>
                  <a:pt x="98534" y="47296"/>
                </a:moveTo>
                <a:lnTo>
                  <a:pt x="98534" y="47296"/>
                </a:lnTo>
                <a:cubicBezTo>
                  <a:pt x="91258" y="137033"/>
                  <a:pt x="96585" y="169902"/>
                  <a:pt x="74886" y="240424"/>
                </a:cubicBezTo>
                <a:cubicBezTo>
                  <a:pt x="69142" y="259091"/>
                  <a:pt x="64241" y="278302"/>
                  <a:pt x="55179" y="295603"/>
                </a:cubicBezTo>
                <a:cubicBezTo>
                  <a:pt x="49559" y="306333"/>
                  <a:pt x="39414" y="313996"/>
                  <a:pt x="31531" y="323193"/>
                </a:cubicBezTo>
                <a:cubicBezTo>
                  <a:pt x="29157" y="365923"/>
                  <a:pt x="34869" y="390645"/>
                  <a:pt x="15765" y="425668"/>
                </a:cubicBezTo>
                <a:cubicBezTo>
                  <a:pt x="13096" y="430561"/>
                  <a:pt x="7882" y="433551"/>
                  <a:pt x="3941" y="437493"/>
                </a:cubicBezTo>
                <a:cubicBezTo>
                  <a:pt x="822" y="465570"/>
                  <a:pt x="-7254" y="487442"/>
                  <a:pt x="15765" y="512379"/>
                </a:cubicBezTo>
                <a:cubicBezTo>
                  <a:pt x="23379" y="520627"/>
                  <a:pt x="36786" y="520262"/>
                  <a:pt x="47297" y="524203"/>
                </a:cubicBezTo>
                <a:cubicBezTo>
                  <a:pt x="51238" y="530772"/>
                  <a:pt x="52943" y="539380"/>
                  <a:pt x="59121" y="543910"/>
                </a:cubicBezTo>
                <a:cubicBezTo>
                  <a:pt x="73335" y="554334"/>
                  <a:pt x="91751" y="557780"/>
                  <a:pt x="106417" y="567558"/>
                </a:cubicBezTo>
                <a:cubicBezTo>
                  <a:pt x="110358" y="570186"/>
                  <a:pt x="114004" y="573323"/>
                  <a:pt x="118241" y="575441"/>
                </a:cubicBezTo>
                <a:cubicBezTo>
                  <a:pt x="121957" y="577299"/>
                  <a:pt x="126086" y="578188"/>
                  <a:pt x="130065" y="579382"/>
                </a:cubicBezTo>
                <a:cubicBezTo>
                  <a:pt x="163270" y="589343"/>
                  <a:pt x="151409" y="586373"/>
                  <a:pt x="185245" y="591206"/>
                </a:cubicBezTo>
                <a:cubicBezTo>
                  <a:pt x="210207" y="587265"/>
                  <a:pt x="235391" y="584536"/>
                  <a:pt x="260131" y="579382"/>
                </a:cubicBezTo>
                <a:cubicBezTo>
                  <a:pt x="267057" y="577939"/>
                  <a:pt x="272884" y="572804"/>
                  <a:pt x="279838" y="571500"/>
                </a:cubicBezTo>
                <a:cubicBezTo>
                  <a:pt x="294101" y="568826"/>
                  <a:pt x="308741" y="568872"/>
                  <a:pt x="323193" y="567558"/>
                </a:cubicBezTo>
                <a:cubicBezTo>
                  <a:pt x="331076" y="570186"/>
                  <a:pt x="339126" y="572355"/>
                  <a:pt x="346841" y="575441"/>
                </a:cubicBezTo>
                <a:cubicBezTo>
                  <a:pt x="352296" y="577623"/>
                  <a:pt x="357471" y="580471"/>
                  <a:pt x="362607" y="583324"/>
                </a:cubicBezTo>
                <a:cubicBezTo>
                  <a:pt x="379476" y="592696"/>
                  <a:pt x="382439" y="593602"/>
                  <a:pt x="394138" y="606972"/>
                </a:cubicBezTo>
                <a:cubicBezTo>
                  <a:pt x="399677" y="613303"/>
                  <a:pt x="403955" y="620731"/>
                  <a:pt x="409903" y="626679"/>
                </a:cubicBezTo>
                <a:cubicBezTo>
                  <a:pt x="413253" y="630029"/>
                  <a:pt x="418378" y="631212"/>
                  <a:pt x="421728" y="634562"/>
                </a:cubicBezTo>
                <a:cubicBezTo>
                  <a:pt x="422657" y="635491"/>
                  <a:pt x="419100" y="634562"/>
                  <a:pt x="417786" y="634562"/>
                </a:cubicBezTo>
                <a:lnTo>
                  <a:pt x="555734" y="851337"/>
                </a:lnTo>
                <a:lnTo>
                  <a:pt x="563617" y="1087820"/>
                </a:lnTo>
                <a:cubicBezTo>
                  <a:pt x="564729" y="1113387"/>
                  <a:pt x="561406" y="1176319"/>
                  <a:pt x="575441" y="1210003"/>
                </a:cubicBezTo>
                <a:cubicBezTo>
                  <a:pt x="577967" y="1216067"/>
                  <a:pt x="583324" y="1220513"/>
                  <a:pt x="587265" y="1225768"/>
                </a:cubicBezTo>
                <a:cubicBezTo>
                  <a:pt x="588579" y="1229710"/>
                  <a:pt x="588269" y="1234655"/>
                  <a:pt x="591207" y="1237593"/>
                </a:cubicBezTo>
                <a:cubicBezTo>
                  <a:pt x="594145" y="1240531"/>
                  <a:pt x="599259" y="1239793"/>
                  <a:pt x="603031" y="1241534"/>
                </a:cubicBezTo>
                <a:cubicBezTo>
                  <a:pt x="616368" y="1247689"/>
                  <a:pt x="628807" y="1255786"/>
                  <a:pt x="642445" y="1261241"/>
                </a:cubicBezTo>
                <a:cubicBezTo>
                  <a:pt x="722057" y="1293086"/>
                  <a:pt x="676177" y="1271778"/>
                  <a:pt x="740979" y="1288831"/>
                </a:cubicBezTo>
                <a:cubicBezTo>
                  <a:pt x="753033" y="1292003"/>
                  <a:pt x="764628" y="1296714"/>
                  <a:pt x="776452" y="1300655"/>
                </a:cubicBezTo>
                <a:cubicBezTo>
                  <a:pt x="798786" y="1298027"/>
                  <a:pt x="822960" y="1302028"/>
                  <a:pt x="843455" y="1292772"/>
                </a:cubicBezTo>
                <a:cubicBezTo>
                  <a:pt x="865533" y="1282801"/>
                  <a:pt x="878477" y="1258912"/>
                  <a:pt x="898634" y="1245475"/>
                </a:cubicBezTo>
                <a:cubicBezTo>
                  <a:pt x="927172" y="1226451"/>
                  <a:pt x="913809" y="1233947"/>
                  <a:pt x="938048" y="1221827"/>
                </a:cubicBezTo>
                <a:cubicBezTo>
                  <a:pt x="944461" y="1222539"/>
                  <a:pt x="977662" y="1224624"/>
                  <a:pt x="989286" y="1229710"/>
                </a:cubicBezTo>
                <a:cubicBezTo>
                  <a:pt x="1005435" y="1236775"/>
                  <a:pt x="1019376" y="1249534"/>
                  <a:pt x="1036583" y="1253358"/>
                </a:cubicBezTo>
                <a:cubicBezTo>
                  <a:pt x="1048407" y="1255986"/>
                  <a:pt x="1060435" y="1257823"/>
                  <a:pt x="1072055" y="1261241"/>
                </a:cubicBezTo>
                <a:cubicBezTo>
                  <a:pt x="1142335" y="1281912"/>
                  <a:pt x="1073197" y="1266988"/>
                  <a:pt x="1123293" y="1277006"/>
                </a:cubicBezTo>
                <a:cubicBezTo>
                  <a:pt x="1127234" y="1280948"/>
                  <a:pt x="1130885" y="1285203"/>
                  <a:pt x="1135117" y="1288831"/>
                </a:cubicBezTo>
                <a:cubicBezTo>
                  <a:pt x="1140105" y="1293106"/>
                  <a:pt x="1146850" y="1295470"/>
                  <a:pt x="1150883" y="1300655"/>
                </a:cubicBezTo>
                <a:cubicBezTo>
                  <a:pt x="1161829" y="1314727"/>
                  <a:pt x="1158607" y="1327280"/>
                  <a:pt x="1174531" y="1336127"/>
                </a:cubicBezTo>
                <a:cubicBezTo>
                  <a:pt x="1183784" y="1341268"/>
                  <a:pt x="1222288" y="1350037"/>
                  <a:pt x="1229710" y="1351893"/>
                </a:cubicBezTo>
                <a:cubicBezTo>
                  <a:pt x="1382705" y="1290694"/>
                  <a:pt x="1163420" y="1389000"/>
                  <a:pt x="1383424" y="1217886"/>
                </a:cubicBezTo>
                <a:cubicBezTo>
                  <a:pt x="1432849" y="1179445"/>
                  <a:pt x="1407763" y="1200317"/>
                  <a:pt x="1458310" y="1154824"/>
                </a:cubicBezTo>
                <a:cubicBezTo>
                  <a:pt x="1463565" y="1141686"/>
                  <a:pt x="1465851" y="1126924"/>
                  <a:pt x="1474076" y="1115410"/>
                </a:cubicBezTo>
                <a:cubicBezTo>
                  <a:pt x="1479583" y="1107701"/>
                  <a:pt x="1496078" y="1108974"/>
                  <a:pt x="1497724" y="1099644"/>
                </a:cubicBezTo>
                <a:cubicBezTo>
                  <a:pt x="1500770" y="1082383"/>
                  <a:pt x="1490151" y="1065411"/>
                  <a:pt x="1485900" y="1048406"/>
                </a:cubicBezTo>
                <a:cubicBezTo>
                  <a:pt x="1479314" y="1022061"/>
                  <a:pt x="1463569" y="1009948"/>
                  <a:pt x="1438603" y="989286"/>
                </a:cubicBezTo>
                <a:cubicBezTo>
                  <a:pt x="1310838" y="883550"/>
                  <a:pt x="1410855" y="971804"/>
                  <a:pt x="1340069" y="930165"/>
                </a:cubicBezTo>
                <a:cubicBezTo>
                  <a:pt x="1326246" y="922034"/>
                  <a:pt x="1314674" y="910363"/>
                  <a:pt x="1300655" y="902575"/>
                </a:cubicBezTo>
                <a:cubicBezTo>
                  <a:pt x="1290843" y="897124"/>
                  <a:pt x="1279441" y="895173"/>
                  <a:pt x="1269124" y="890751"/>
                </a:cubicBezTo>
                <a:cubicBezTo>
                  <a:pt x="1221606" y="870386"/>
                  <a:pt x="1218064" y="867200"/>
                  <a:pt x="1174531" y="843455"/>
                </a:cubicBezTo>
                <a:cubicBezTo>
                  <a:pt x="1166648" y="832945"/>
                  <a:pt x="1159090" y="822183"/>
                  <a:pt x="1150883" y="811924"/>
                </a:cubicBezTo>
                <a:cubicBezTo>
                  <a:pt x="1143316" y="802465"/>
                  <a:pt x="1133582" y="794650"/>
                  <a:pt x="1127234" y="784334"/>
                </a:cubicBezTo>
                <a:cubicBezTo>
                  <a:pt x="1122879" y="777258"/>
                  <a:pt x="1122147" y="768511"/>
                  <a:pt x="1119352" y="760686"/>
                </a:cubicBezTo>
                <a:cubicBezTo>
                  <a:pt x="1092329" y="685020"/>
                  <a:pt x="1123095" y="775852"/>
                  <a:pt x="1095703" y="693682"/>
                </a:cubicBezTo>
                <a:cubicBezTo>
                  <a:pt x="1098331" y="672661"/>
                  <a:pt x="1099431" y="651393"/>
                  <a:pt x="1103586" y="630620"/>
                </a:cubicBezTo>
                <a:cubicBezTo>
                  <a:pt x="1106030" y="618398"/>
                  <a:pt x="1114256" y="607558"/>
                  <a:pt x="1115410" y="595148"/>
                </a:cubicBezTo>
                <a:cubicBezTo>
                  <a:pt x="1119549" y="550652"/>
                  <a:pt x="1118038" y="505810"/>
                  <a:pt x="1119352" y="461141"/>
                </a:cubicBezTo>
                <a:cubicBezTo>
                  <a:pt x="1113379" y="440236"/>
                  <a:pt x="1108967" y="421994"/>
                  <a:pt x="1099645" y="402020"/>
                </a:cubicBezTo>
                <a:cubicBezTo>
                  <a:pt x="1095166" y="392422"/>
                  <a:pt x="1090337" y="382826"/>
                  <a:pt x="1083879" y="374431"/>
                </a:cubicBezTo>
                <a:cubicBezTo>
                  <a:pt x="1061406" y="345216"/>
                  <a:pt x="1062816" y="356003"/>
                  <a:pt x="1036583" y="335017"/>
                </a:cubicBezTo>
                <a:cubicBezTo>
                  <a:pt x="988429" y="296494"/>
                  <a:pt x="1020140" y="306205"/>
                  <a:pt x="973521" y="299544"/>
                </a:cubicBezTo>
                <a:cubicBezTo>
                  <a:pt x="870627" y="268676"/>
                  <a:pt x="961913" y="291662"/>
                  <a:pt x="744921" y="291662"/>
                </a:cubicBezTo>
                <a:cubicBezTo>
                  <a:pt x="722548" y="291662"/>
                  <a:pt x="700252" y="289034"/>
                  <a:pt x="677917" y="287720"/>
                </a:cubicBezTo>
                <a:cubicBezTo>
                  <a:pt x="670034" y="286406"/>
                  <a:pt x="661011" y="288069"/>
                  <a:pt x="654269" y="283779"/>
                </a:cubicBezTo>
                <a:cubicBezTo>
                  <a:pt x="645612" y="278270"/>
                  <a:pt x="641522" y="267671"/>
                  <a:pt x="634562" y="260131"/>
                </a:cubicBezTo>
                <a:cubicBezTo>
                  <a:pt x="625740" y="250574"/>
                  <a:pt x="616169" y="241738"/>
                  <a:pt x="606972" y="232541"/>
                </a:cubicBezTo>
                <a:cubicBezTo>
                  <a:pt x="601717" y="220717"/>
                  <a:pt x="597864" y="208164"/>
                  <a:pt x="591207" y="197068"/>
                </a:cubicBezTo>
                <a:cubicBezTo>
                  <a:pt x="580988" y="180036"/>
                  <a:pt x="556792" y="158184"/>
                  <a:pt x="539969" y="149772"/>
                </a:cubicBezTo>
                <a:cubicBezTo>
                  <a:pt x="453466" y="106521"/>
                  <a:pt x="531383" y="164678"/>
                  <a:pt x="445376" y="110358"/>
                </a:cubicBezTo>
                <a:cubicBezTo>
                  <a:pt x="435135" y="103890"/>
                  <a:pt x="427616" y="93787"/>
                  <a:pt x="417786" y="86710"/>
                </a:cubicBezTo>
                <a:cubicBezTo>
                  <a:pt x="394721" y="70103"/>
                  <a:pt x="370489" y="55179"/>
                  <a:pt x="346841" y="39413"/>
                </a:cubicBezTo>
                <a:cubicBezTo>
                  <a:pt x="338958" y="34158"/>
                  <a:pt x="332267" y="26370"/>
                  <a:pt x="323193" y="23648"/>
                </a:cubicBezTo>
                <a:cubicBezTo>
                  <a:pt x="310055" y="19707"/>
                  <a:pt x="297044" y="15315"/>
                  <a:pt x="283779" y="11824"/>
                </a:cubicBezTo>
                <a:cubicBezTo>
                  <a:pt x="254390" y="4090"/>
                  <a:pt x="248677" y="3994"/>
                  <a:pt x="220717" y="0"/>
                </a:cubicBezTo>
                <a:cubicBezTo>
                  <a:pt x="183587" y="9282"/>
                  <a:pt x="218391" y="1572"/>
                  <a:pt x="145831" y="7882"/>
                </a:cubicBezTo>
                <a:cubicBezTo>
                  <a:pt x="135279" y="8800"/>
                  <a:pt x="124810" y="10510"/>
                  <a:pt x="114300" y="11824"/>
                </a:cubicBezTo>
                <a:cubicBezTo>
                  <a:pt x="94115" y="32009"/>
                  <a:pt x="101162" y="41384"/>
                  <a:pt x="98534" y="4729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609E9AD-097F-274D-E7CC-2EEBA97C579A}"/>
              </a:ext>
            </a:extLst>
          </p:cNvPr>
          <p:cNvSpPr/>
          <p:nvPr/>
        </p:nvSpPr>
        <p:spPr>
          <a:xfrm rot="13417144">
            <a:off x="912911" y="3384593"/>
            <a:ext cx="1498265" cy="1351893"/>
          </a:xfrm>
          <a:custGeom>
            <a:avLst/>
            <a:gdLst>
              <a:gd name="connsiteX0" fmla="*/ 98534 w 1498265"/>
              <a:gd name="connsiteY0" fmla="*/ 47296 h 1351893"/>
              <a:gd name="connsiteX1" fmla="*/ 98534 w 1498265"/>
              <a:gd name="connsiteY1" fmla="*/ 47296 h 1351893"/>
              <a:gd name="connsiteX2" fmla="*/ 74886 w 1498265"/>
              <a:gd name="connsiteY2" fmla="*/ 240424 h 1351893"/>
              <a:gd name="connsiteX3" fmla="*/ 55179 w 1498265"/>
              <a:gd name="connsiteY3" fmla="*/ 295603 h 1351893"/>
              <a:gd name="connsiteX4" fmla="*/ 31531 w 1498265"/>
              <a:gd name="connsiteY4" fmla="*/ 323193 h 1351893"/>
              <a:gd name="connsiteX5" fmla="*/ 15765 w 1498265"/>
              <a:gd name="connsiteY5" fmla="*/ 425668 h 1351893"/>
              <a:gd name="connsiteX6" fmla="*/ 3941 w 1498265"/>
              <a:gd name="connsiteY6" fmla="*/ 437493 h 1351893"/>
              <a:gd name="connsiteX7" fmla="*/ 15765 w 1498265"/>
              <a:gd name="connsiteY7" fmla="*/ 512379 h 1351893"/>
              <a:gd name="connsiteX8" fmla="*/ 47297 w 1498265"/>
              <a:gd name="connsiteY8" fmla="*/ 524203 h 1351893"/>
              <a:gd name="connsiteX9" fmla="*/ 59121 w 1498265"/>
              <a:gd name="connsiteY9" fmla="*/ 543910 h 1351893"/>
              <a:gd name="connsiteX10" fmla="*/ 106417 w 1498265"/>
              <a:gd name="connsiteY10" fmla="*/ 567558 h 1351893"/>
              <a:gd name="connsiteX11" fmla="*/ 118241 w 1498265"/>
              <a:gd name="connsiteY11" fmla="*/ 575441 h 1351893"/>
              <a:gd name="connsiteX12" fmla="*/ 130065 w 1498265"/>
              <a:gd name="connsiteY12" fmla="*/ 579382 h 1351893"/>
              <a:gd name="connsiteX13" fmla="*/ 185245 w 1498265"/>
              <a:gd name="connsiteY13" fmla="*/ 591206 h 1351893"/>
              <a:gd name="connsiteX14" fmla="*/ 260131 w 1498265"/>
              <a:gd name="connsiteY14" fmla="*/ 579382 h 1351893"/>
              <a:gd name="connsiteX15" fmla="*/ 279838 w 1498265"/>
              <a:gd name="connsiteY15" fmla="*/ 571500 h 1351893"/>
              <a:gd name="connsiteX16" fmla="*/ 323193 w 1498265"/>
              <a:gd name="connsiteY16" fmla="*/ 567558 h 1351893"/>
              <a:gd name="connsiteX17" fmla="*/ 346841 w 1498265"/>
              <a:gd name="connsiteY17" fmla="*/ 575441 h 1351893"/>
              <a:gd name="connsiteX18" fmla="*/ 362607 w 1498265"/>
              <a:gd name="connsiteY18" fmla="*/ 583324 h 1351893"/>
              <a:gd name="connsiteX19" fmla="*/ 394138 w 1498265"/>
              <a:gd name="connsiteY19" fmla="*/ 606972 h 1351893"/>
              <a:gd name="connsiteX20" fmla="*/ 409903 w 1498265"/>
              <a:gd name="connsiteY20" fmla="*/ 626679 h 1351893"/>
              <a:gd name="connsiteX21" fmla="*/ 421728 w 1498265"/>
              <a:gd name="connsiteY21" fmla="*/ 634562 h 1351893"/>
              <a:gd name="connsiteX22" fmla="*/ 417786 w 1498265"/>
              <a:gd name="connsiteY22" fmla="*/ 634562 h 1351893"/>
              <a:gd name="connsiteX23" fmla="*/ 555734 w 1498265"/>
              <a:gd name="connsiteY23" fmla="*/ 851337 h 1351893"/>
              <a:gd name="connsiteX24" fmla="*/ 563617 w 1498265"/>
              <a:gd name="connsiteY24" fmla="*/ 1087820 h 1351893"/>
              <a:gd name="connsiteX25" fmla="*/ 575441 w 1498265"/>
              <a:gd name="connsiteY25" fmla="*/ 1210003 h 1351893"/>
              <a:gd name="connsiteX26" fmla="*/ 587265 w 1498265"/>
              <a:gd name="connsiteY26" fmla="*/ 1225768 h 1351893"/>
              <a:gd name="connsiteX27" fmla="*/ 591207 w 1498265"/>
              <a:gd name="connsiteY27" fmla="*/ 1237593 h 1351893"/>
              <a:gd name="connsiteX28" fmla="*/ 603031 w 1498265"/>
              <a:gd name="connsiteY28" fmla="*/ 1241534 h 1351893"/>
              <a:gd name="connsiteX29" fmla="*/ 642445 w 1498265"/>
              <a:gd name="connsiteY29" fmla="*/ 1261241 h 1351893"/>
              <a:gd name="connsiteX30" fmla="*/ 740979 w 1498265"/>
              <a:gd name="connsiteY30" fmla="*/ 1288831 h 1351893"/>
              <a:gd name="connsiteX31" fmla="*/ 776452 w 1498265"/>
              <a:gd name="connsiteY31" fmla="*/ 1300655 h 1351893"/>
              <a:gd name="connsiteX32" fmla="*/ 843455 w 1498265"/>
              <a:gd name="connsiteY32" fmla="*/ 1292772 h 1351893"/>
              <a:gd name="connsiteX33" fmla="*/ 898634 w 1498265"/>
              <a:gd name="connsiteY33" fmla="*/ 1245475 h 1351893"/>
              <a:gd name="connsiteX34" fmla="*/ 938048 w 1498265"/>
              <a:gd name="connsiteY34" fmla="*/ 1221827 h 1351893"/>
              <a:gd name="connsiteX35" fmla="*/ 989286 w 1498265"/>
              <a:gd name="connsiteY35" fmla="*/ 1229710 h 1351893"/>
              <a:gd name="connsiteX36" fmla="*/ 1036583 w 1498265"/>
              <a:gd name="connsiteY36" fmla="*/ 1253358 h 1351893"/>
              <a:gd name="connsiteX37" fmla="*/ 1072055 w 1498265"/>
              <a:gd name="connsiteY37" fmla="*/ 1261241 h 1351893"/>
              <a:gd name="connsiteX38" fmla="*/ 1123293 w 1498265"/>
              <a:gd name="connsiteY38" fmla="*/ 1277006 h 1351893"/>
              <a:gd name="connsiteX39" fmla="*/ 1135117 w 1498265"/>
              <a:gd name="connsiteY39" fmla="*/ 1288831 h 1351893"/>
              <a:gd name="connsiteX40" fmla="*/ 1150883 w 1498265"/>
              <a:gd name="connsiteY40" fmla="*/ 1300655 h 1351893"/>
              <a:gd name="connsiteX41" fmla="*/ 1174531 w 1498265"/>
              <a:gd name="connsiteY41" fmla="*/ 1336127 h 1351893"/>
              <a:gd name="connsiteX42" fmla="*/ 1229710 w 1498265"/>
              <a:gd name="connsiteY42" fmla="*/ 1351893 h 1351893"/>
              <a:gd name="connsiteX43" fmla="*/ 1383424 w 1498265"/>
              <a:gd name="connsiteY43" fmla="*/ 1217886 h 1351893"/>
              <a:gd name="connsiteX44" fmla="*/ 1458310 w 1498265"/>
              <a:gd name="connsiteY44" fmla="*/ 1154824 h 1351893"/>
              <a:gd name="connsiteX45" fmla="*/ 1474076 w 1498265"/>
              <a:gd name="connsiteY45" fmla="*/ 1115410 h 1351893"/>
              <a:gd name="connsiteX46" fmla="*/ 1497724 w 1498265"/>
              <a:gd name="connsiteY46" fmla="*/ 1099644 h 1351893"/>
              <a:gd name="connsiteX47" fmla="*/ 1485900 w 1498265"/>
              <a:gd name="connsiteY47" fmla="*/ 1048406 h 1351893"/>
              <a:gd name="connsiteX48" fmla="*/ 1438603 w 1498265"/>
              <a:gd name="connsiteY48" fmla="*/ 989286 h 1351893"/>
              <a:gd name="connsiteX49" fmla="*/ 1340069 w 1498265"/>
              <a:gd name="connsiteY49" fmla="*/ 930165 h 1351893"/>
              <a:gd name="connsiteX50" fmla="*/ 1300655 w 1498265"/>
              <a:gd name="connsiteY50" fmla="*/ 902575 h 1351893"/>
              <a:gd name="connsiteX51" fmla="*/ 1269124 w 1498265"/>
              <a:gd name="connsiteY51" fmla="*/ 890751 h 1351893"/>
              <a:gd name="connsiteX52" fmla="*/ 1174531 w 1498265"/>
              <a:gd name="connsiteY52" fmla="*/ 843455 h 1351893"/>
              <a:gd name="connsiteX53" fmla="*/ 1150883 w 1498265"/>
              <a:gd name="connsiteY53" fmla="*/ 811924 h 1351893"/>
              <a:gd name="connsiteX54" fmla="*/ 1127234 w 1498265"/>
              <a:gd name="connsiteY54" fmla="*/ 784334 h 1351893"/>
              <a:gd name="connsiteX55" fmla="*/ 1119352 w 1498265"/>
              <a:gd name="connsiteY55" fmla="*/ 760686 h 1351893"/>
              <a:gd name="connsiteX56" fmla="*/ 1095703 w 1498265"/>
              <a:gd name="connsiteY56" fmla="*/ 693682 h 1351893"/>
              <a:gd name="connsiteX57" fmla="*/ 1103586 w 1498265"/>
              <a:gd name="connsiteY57" fmla="*/ 630620 h 1351893"/>
              <a:gd name="connsiteX58" fmla="*/ 1115410 w 1498265"/>
              <a:gd name="connsiteY58" fmla="*/ 595148 h 1351893"/>
              <a:gd name="connsiteX59" fmla="*/ 1119352 w 1498265"/>
              <a:gd name="connsiteY59" fmla="*/ 461141 h 1351893"/>
              <a:gd name="connsiteX60" fmla="*/ 1099645 w 1498265"/>
              <a:gd name="connsiteY60" fmla="*/ 402020 h 1351893"/>
              <a:gd name="connsiteX61" fmla="*/ 1083879 w 1498265"/>
              <a:gd name="connsiteY61" fmla="*/ 374431 h 1351893"/>
              <a:gd name="connsiteX62" fmla="*/ 1036583 w 1498265"/>
              <a:gd name="connsiteY62" fmla="*/ 335017 h 1351893"/>
              <a:gd name="connsiteX63" fmla="*/ 973521 w 1498265"/>
              <a:gd name="connsiteY63" fmla="*/ 299544 h 1351893"/>
              <a:gd name="connsiteX64" fmla="*/ 744921 w 1498265"/>
              <a:gd name="connsiteY64" fmla="*/ 291662 h 1351893"/>
              <a:gd name="connsiteX65" fmla="*/ 677917 w 1498265"/>
              <a:gd name="connsiteY65" fmla="*/ 287720 h 1351893"/>
              <a:gd name="connsiteX66" fmla="*/ 654269 w 1498265"/>
              <a:gd name="connsiteY66" fmla="*/ 283779 h 1351893"/>
              <a:gd name="connsiteX67" fmla="*/ 634562 w 1498265"/>
              <a:gd name="connsiteY67" fmla="*/ 260131 h 1351893"/>
              <a:gd name="connsiteX68" fmla="*/ 606972 w 1498265"/>
              <a:gd name="connsiteY68" fmla="*/ 232541 h 1351893"/>
              <a:gd name="connsiteX69" fmla="*/ 591207 w 1498265"/>
              <a:gd name="connsiteY69" fmla="*/ 197068 h 1351893"/>
              <a:gd name="connsiteX70" fmla="*/ 539969 w 1498265"/>
              <a:gd name="connsiteY70" fmla="*/ 149772 h 1351893"/>
              <a:gd name="connsiteX71" fmla="*/ 445376 w 1498265"/>
              <a:gd name="connsiteY71" fmla="*/ 110358 h 1351893"/>
              <a:gd name="connsiteX72" fmla="*/ 417786 w 1498265"/>
              <a:gd name="connsiteY72" fmla="*/ 86710 h 1351893"/>
              <a:gd name="connsiteX73" fmla="*/ 346841 w 1498265"/>
              <a:gd name="connsiteY73" fmla="*/ 39413 h 1351893"/>
              <a:gd name="connsiteX74" fmla="*/ 323193 w 1498265"/>
              <a:gd name="connsiteY74" fmla="*/ 23648 h 1351893"/>
              <a:gd name="connsiteX75" fmla="*/ 283779 w 1498265"/>
              <a:gd name="connsiteY75" fmla="*/ 11824 h 1351893"/>
              <a:gd name="connsiteX76" fmla="*/ 220717 w 1498265"/>
              <a:gd name="connsiteY76" fmla="*/ 0 h 1351893"/>
              <a:gd name="connsiteX77" fmla="*/ 145831 w 1498265"/>
              <a:gd name="connsiteY77" fmla="*/ 7882 h 1351893"/>
              <a:gd name="connsiteX78" fmla="*/ 114300 w 1498265"/>
              <a:gd name="connsiteY78" fmla="*/ 11824 h 1351893"/>
              <a:gd name="connsiteX79" fmla="*/ 98534 w 1498265"/>
              <a:gd name="connsiteY79" fmla="*/ 47296 h 135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498265" h="1351893">
                <a:moveTo>
                  <a:pt x="98534" y="47296"/>
                </a:moveTo>
                <a:lnTo>
                  <a:pt x="98534" y="47296"/>
                </a:lnTo>
                <a:cubicBezTo>
                  <a:pt x="91258" y="137033"/>
                  <a:pt x="96585" y="169902"/>
                  <a:pt x="74886" y="240424"/>
                </a:cubicBezTo>
                <a:cubicBezTo>
                  <a:pt x="69142" y="259091"/>
                  <a:pt x="64241" y="278302"/>
                  <a:pt x="55179" y="295603"/>
                </a:cubicBezTo>
                <a:cubicBezTo>
                  <a:pt x="49559" y="306333"/>
                  <a:pt x="39414" y="313996"/>
                  <a:pt x="31531" y="323193"/>
                </a:cubicBezTo>
                <a:cubicBezTo>
                  <a:pt x="29157" y="365923"/>
                  <a:pt x="34869" y="390645"/>
                  <a:pt x="15765" y="425668"/>
                </a:cubicBezTo>
                <a:cubicBezTo>
                  <a:pt x="13096" y="430561"/>
                  <a:pt x="7882" y="433551"/>
                  <a:pt x="3941" y="437493"/>
                </a:cubicBezTo>
                <a:cubicBezTo>
                  <a:pt x="822" y="465570"/>
                  <a:pt x="-7254" y="487442"/>
                  <a:pt x="15765" y="512379"/>
                </a:cubicBezTo>
                <a:cubicBezTo>
                  <a:pt x="23379" y="520627"/>
                  <a:pt x="36786" y="520262"/>
                  <a:pt x="47297" y="524203"/>
                </a:cubicBezTo>
                <a:cubicBezTo>
                  <a:pt x="51238" y="530772"/>
                  <a:pt x="52943" y="539380"/>
                  <a:pt x="59121" y="543910"/>
                </a:cubicBezTo>
                <a:cubicBezTo>
                  <a:pt x="73335" y="554334"/>
                  <a:pt x="91751" y="557780"/>
                  <a:pt x="106417" y="567558"/>
                </a:cubicBezTo>
                <a:cubicBezTo>
                  <a:pt x="110358" y="570186"/>
                  <a:pt x="114004" y="573323"/>
                  <a:pt x="118241" y="575441"/>
                </a:cubicBezTo>
                <a:cubicBezTo>
                  <a:pt x="121957" y="577299"/>
                  <a:pt x="126086" y="578188"/>
                  <a:pt x="130065" y="579382"/>
                </a:cubicBezTo>
                <a:cubicBezTo>
                  <a:pt x="163270" y="589343"/>
                  <a:pt x="151409" y="586373"/>
                  <a:pt x="185245" y="591206"/>
                </a:cubicBezTo>
                <a:cubicBezTo>
                  <a:pt x="210207" y="587265"/>
                  <a:pt x="235391" y="584536"/>
                  <a:pt x="260131" y="579382"/>
                </a:cubicBezTo>
                <a:cubicBezTo>
                  <a:pt x="267057" y="577939"/>
                  <a:pt x="272884" y="572804"/>
                  <a:pt x="279838" y="571500"/>
                </a:cubicBezTo>
                <a:cubicBezTo>
                  <a:pt x="294101" y="568826"/>
                  <a:pt x="308741" y="568872"/>
                  <a:pt x="323193" y="567558"/>
                </a:cubicBezTo>
                <a:cubicBezTo>
                  <a:pt x="331076" y="570186"/>
                  <a:pt x="339126" y="572355"/>
                  <a:pt x="346841" y="575441"/>
                </a:cubicBezTo>
                <a:cubicBezTo>
                  <a:pt x="352296" y="577623"/>
                  <a:pt x="357471" y="580471"/>
                  <a:pt x="362607" y="583324"/>
                </a:cubicBezTo>
                <a:cubicBezTo>
                  <a:pt x="379476" y="592696"/>
                  <a:pt x="382439" y="593602"/>
                  <a:pt x="394138" y="606972"/>
                </a:cubicBezTo>
                <a:cubicBezTo>
                  <a:pt x="399677" y="613303"/>
                  <a:pt x="403955" y="620731"/>
                  <a:pt x="409903" y="626679"/>
                </a:cubicBezTo>
                <a:cubicBezTo>
                  <a:pt x="413253" y="630029"/>
                  <a:pt x="418378" y="631212"/>
                  <a:pt x="421728" y="634562"/>
                </a:cubicBezTo>
                <a:cubicBezTo>
                  <a:pt x="422657" y="635491"/>
                  <a:pt x="419100" y="634562"/>
                  <a:pt x="417786" y="634562"/>
                </a:cubicBezTo>
                <a:lnTo>
                  <a:pt x="555734" y="851337"/>
                </a:lnTo>
                <a:lnTo>
                  <a:pt x="563617" y="1087820"/>
                </a:lnTo>
                <a:cubicBezTo>
                  <a:pt x="564729" y="1113387"/>
                  <a:pt x="561406" y="1176319"/>
                  <a:pt x="575441" y="1210003"/>
                </a:cubicBezTo>
                <a:cubicBezTo>
                  <a:pt x="577967" y="1216067"/>
                  <a:pt x="583324" y="1220513"/>
                  <a:pt x="587265" y="1225768"/>
                </a:cubicBezTo>
                <a:cubicBezTo>
                  <a:pt x="588579" y="1229710"/>
                  <a:pt x="588269" y="1234655"/>
                  <a:pt x="591207" y="1237593"/>
                </a:cubicBezTo>
                <a:cubicBezTo>
                  <a:pt x="594145" y="1240531"/>
                  <a:pt x="599259" y="1239793"/>
                  <a:pt x="603031" y="1241534"/>
                </a:cubicBezTo>
                <a:cubicBezTo>
                  <a:pt x="616368" y="1247689"/>
                  <a:pt x="628807" y="1255786"/>
                  <a:pt x="642445" y="1261241"/>
                </a:cubicBezTo>
                <a:cubicBezTo>
                  <a:pt x="722057" y="1293086"/>
                  <a:pt x="676177" y="1271778"/>
                  <a:pt x="740979" y="1288831"/>
                </a:cubicBezTo>
                <a:cubicBezTo>
                  <a:pt x="753033" y="1292003"/>
                  <a:pt x="764628" y="1296714"/>
                  <a:pt x="776452" y="1300655"/>
                </a:cubicBezTo>
                <a:cubicBezTo>
                  <a:pt x="798786" y="1298027"/>
                  <a:pt x="822960" y="1302028"/>
                  <a:pt x="843455" y="1292772"/>
                </a:cubicBezTo>
                <a:cubicBezTo>
                  <a:pt x="865533" y="1282801"/>
                  <a:pt x="878477" y="1258912"/>
                  <a:pt x="898634" y="1245475"/>
                </a:cubicBezTo>
                <a:cubicBezTo>
                  <a:pt x="927172" y="1226451"/>
                  <a:pt x="913809" y="1233947"/>
                  <a:pt x="938048" y="1221827"/>
                </a:cubicBezTo>
                <a:cubicBezTo>
                  <a:pt x="944461" y="1222539"/>
                  <a:pt x="977662" y="1224624"/>
                  <a:pt x="989286" y="1229710"/>
                </a:cubicBezTo>
                <a:cubicBezTo>
                  <a:pt x="1005435" y="1236775"/>
                  <a:pt x="1019376" y="1249534"/>
                  <a:pt x="1036583" y="1253358"/>
                </a:cubicBezTo>
                <a:cubicBezTo>
                  <a:pt x="1048407" y="1255986"/>
                  <a:pt x="1060435" y="1257823"/>
                  <a:pt x="1072055" y="1261241"/>
                </a:cubicBezTo>
                <a:cubicBezTo>
                  <a:pt x="1142335" y="1281912"/>
                  <a:pt x="1073197" y="1266988"/>
                  <a:pt x="1123293" y="1277006"/>
                </a:cubicBezTo>
                <a:cubicBezTo>
                  <a:pt x="1127234" y="1280948"/>
                  <a:pt x="1130885" y="1285203"/>
                  <a:pt x="1135117" y="1288831"/>
                </a:cubicBezTo>
                <a:cubicBezTo>
                  <a:pt x="1140105" y="1293106"/>
                  <a:pt x="1146850" y="1295470"/>
                  <a:pt x="1150883" y="1300655"/>
                </a:cubicBezTo>
                <a:cubicBezTo>
                  <a:pt x="1161829" y="1314727"/>
                  <a:pt x="1158607" y="1327280"/>
                  <a:pt x="1174531" y="1336127"/>
                </a:cubicBezTo>
                <a:cubicBezTo>
                  <a:pt x="1183784" y="1341268"/>
                  <a:pt x="1222288" y="1350037"/>
                  <a:pt x="1229710" y="1351893"/>
                </a:cubicBezTo>
                <a:cubicBezTo>
                  <a:pt x="1382705" y="1290694"/>
                  <a:pt x="1163420" y="1389000"/>
                  <a:pt x="1383424" y="1217886"/>
                </a:cubicBezTo>
                <a:cubicBezTo>
                  <a:pt x="1432849" y="1179445"/>
                  <a:pt x="1407763" y="1200317"/>
                  <a:pt x="1458310" y="1154824"/>
                </a:cubicBezTo>
                <a:cubicBezTo>
                  <a:pt x="1463565" y="1141686"/>
                  <a:pt x="1465851" y="1126924"/>
                  <a:pt x="1474076" y="1115410"/>
                </a:cubicBezTo>
                <a:cubicBezTo>
                  <a:pt x="1479583" y="1107701"/>
                  <a:pt x="1496078" y="1108974"/>
                  <a:pt x="1497724" y="1099644"/>
                </a:cubicBezTo>
                <a:cubicBezTo>
                  <a:pt x="1500770" y="1082383"/>
                  <a:pt x="1490151" y="1065411"/>
                  <a:pt x="1485900" y="1048406"/>
                </a:cubicBezTo>
                <a:cubicBezTo>
                  <a:pt x="1479314" y="1022061"/>
                  <a:pt x="1463569" y="1009948"/>
                  <a:pt x="1438603" y="989286"/>
                </a:cubicBezTo>
                <a:cubicBezTo>
                  <a:pt x="1310838" y="883550"/>
                  <a:pt x="1410855" y="971804"/>
                  <a:pt x="1340069" y="930165"/>
                </a:cubicBezTo>
                <a:cubicBezTo>
                  <a:pt x="1326246" y="922034"/>
                  <a:pt x="1314674" y="910363"/>
                  <a:pt x="1300655" y="902575"/>
                </a:cubicBezTo>
                <a:cubicBezTo>
                  <a:pt x="1290843" y="897124"/>
                  <a:pt x="1279441" y="895173"/>
                  <a:pt x="1269124" y="890751"/>
                </a:cubicBezTo>
                <a:cubicBezTo>
                  <a:pt x="1221606" y="870386"/>
                  <a:pt x="1218064" y="867200"/>
                  <a:pt x="1174531" y="843455"/>
                </a:cubicBezTo>
                <a:cubicBezTo>
                  <a:pt x="1166648" y="832945"/>
                  <a:pt x="1159090" y="822183"/>
                  <a:pt x="1150883" y="811924"/>
                </a:cubicBezTo>
                <a:cubicBezTo>
                  <a:pt x="1143316" y="802465"/>
                  <a:pt x="1133582" y="794650"/>
                  <a:pt x="1127234" y="784334"/>
                </a:cubicBezTo>
                <a:cubicBezTo>
                  <a:pt x="1122879" y="777258"/>
                  <a:pt x="1122147" y="768511"/>
                  <a:pt x="1119352" y="760686"/>
                </a:cubicBezTo>
                <a:cubicBezTo>
                  <a:pt x="1092329" y="685020"/>
                  <a:pt x="1123095" y="775852"/>
                  <a:pt x="1095703" y="693682"/>
                </a:cubicBezTo>
                <a:cubicBezTo>
                  <a:pt x="1098331" y="672661"/>
                  <a:pt x="1099431" y="651393"/>
                  <a:pt x="1103586" y="630620"/>
                </a:cubicBezTo>
                <a:cubicBezTo>
                  <a:pt x="1106030" y="618398"/>
                  <a:pt x="1114256" y="607558"/>
                  <a:pt x="1115410" y="595148"/>
                </a:cubicBezTo>
                <a:cubicBezTo>
                  <a:pt x="1119549" y="550652"/>
                  <a:pt x="1118038" y="505810"/>
                  <a:pt x="1119352" y="461141"/>
                </a:cubicBezTo>
                <a:cubicBezTo>
                  <a:pt x="1113379" y="440236"/>
                  <a:pt x="1108967" y="421994"/>
                  <a:pt x="1099645" y="402020"/>
                </a:cubicBezTo>
                <a:cubicBezTo>
                  <a:pt x="1095166" y="392422"/>
                  <a:pt x="1090337" y="382826"/>
                  <a:pt x="1083879" y="374431"/>
                </a:cubicBezTo>
                <a:cubicBezTo>
                  <a:pt x="1061406" y="345216"/>
                  <a:pt x="1062816" y="356003"/>
                  <a:pt x="1036583" y="335017"/>
                </a:cubicBezTo>
                <a:cubicBezTo>
                  <a:pt x="988429" y="296494"/>
                  <a:pt x="1020140" y="306205"/>
                  <a:pt x="973521" y="299544"/>
                </a:cubicBezTo>
                <a:cubicBezTo>
                  <a:pt x="870627" y="268676"/>
                  <a:pt x="961913" y="291662"/>
                  <a:pt x="744921" y="291662"/>
                </a:cubicBezTo>
                <a:cubicBezTo>
                  <a:pt x="722548" y="291662"/>
                  <a:pt x="700252" y="289034"/>
                  <a:pt x="677917" y="287720"/>
                </a:cubicBezTo>
                <a:cubicBezTo>
                  <a:pt x="670034" y="286406"/>
                  <a:pt x="661011" y="288069"/>
                  <a:pt x="654269" y="283779"/>
                </a:cubicBezTo>
                <a:cubicBezTo>
                  <a:pt x="645612" y="278270"/>
                  <a:pt x="641522" y="267671"/>
                  <a:pt x="634562" y="260131"/>
                </a:cubicBezTo>
                <a:cubicBezTo>
                  <a:pt x="625740" y="250574"/>
                  <a:pt x="616169" y="241738"/>
                  <a:pt x="606972" y="232541"/>
                </a:cubicBezTo>
                <a:cubicBezTo>
                  <a:pt x="601717" y="220717"/>
                  <a:pt x="597864" y="208164"/>
                  <a:pt x="591207" y="197068"/>
                </a:cubicBezTo>
                <a:cubicBezTo>
                  <a:pt x="580988" y="180036"/>
                  <a:pt x="556792" y="158184"/>
                  <a:pt x="539969" y="149772"/>
                </a:cubicBezTo>
                <a:cubicBezTo>
                  <a:pt x="453466" y="106521"/>
                  <a:pt x="531383" y="164678"/>
                  <a:pt x="445376" y="110358"/>
                </a:cubicBezTo>
                <a:cubicBezTo>
                  <a:pt x="435135" y="103890"/>
                  <a:pt x="427616" y="93787"/>
                  <a:pt x="417786" y="86710"/>
                </a:cubicBezTo>
                <a:cubicBezTo>
                  <a:pt x="394721" y="70103"/>
                  <a:pt x="370489" y="55179"/>
                  <a:pt x="346841" y="39413"/>
                </a:cubicBezTo>
                <a:cubicBezTo>
                  <a:pt x="338958" y="34158"/>
                  <a:pt x="332267" y="26370"/>
                  <a:pt x="323193" y="23648"/>
                </a:cubicBezTo>
                <a:cubicBezTo>
                  <a:pt x="310055" y="19707"/>
                  <a:pt x="297044" y="15315"/>
                  <a:pt x="283779" y="11824"/>
                </a:cubicBezTo>
                <a:cubicBezTo>
                  <a:pt x="254390" y="4090"/>
                  <a:pt x="248677" y="3994"/>
                  <a:pt x="220717" y="0"/>
                </a:cubicBezTo>
                <a:cubicBezTo>
                  <a:pt x="183587" y="9282"/>
                  <a:pt x="218391" y="1572"/>
                  <a:pt x="145831" y="7882"/>
                </a:cubicBezTo>
                <a:cubicBezTo>
                  <a:pt x="135279" y="8800"/>
                  <a:pt x="124810" y="10510"/>
                  <a:pt x="114300" y="11824"/>
                </a:cubicBezTo>
                <a:cubicBezTo>
                  <a:pt x="94115" y="32009"/>
                  <a:pt x="101162" y="41384"/>
                  <a:pt x="98534" y="4729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2E84FD-9D9B-A1BC-D510-5D5BB9B390CE}"/>
              </a:ext>
            </a:extLst>
          </p:cNvPr>
          <p:cNvCxnSpPr>
            <a:cxnSpLocks/>
          </p:cNvCxnSpPr>
          <p:nvPr/>
        </p:nvCxnSpPr>
        <p:spPr>
          <a:xfrm>
            <a:off x="3222854" y="4135644"/>
            <a:ext cx="1178566" cy="1113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4E2A4B-D3E6-3E3A-8646-4271359217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381" l="3811" r="97713">
                        <a14:foregroundMark x1="8841" y1="92857" x2="8841" y2="92857"/>
                        <a14:foregroundMark x1="3811" y1="85238" x2="3811" y2="85238"/>
                        <a14:foregroundMark x1="17683" y1="93333" x2="17683" y2="93333"/>
                        <a14:foregroundMark x1="93750" y1="31905" x2="93750" y2="31905"/>
                        <a14:foregroundMark x1="97713" y1="31429" x2="97713" y2="3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53448">
            <a:off x="3491740" y="3627154"/>
            <a:ext cx="999697" cy="320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26A7EC-260E-C067-ECB7-C58206E8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381" l="3811" r="97713">
                        <a14:foregroundMark x1="8841" y1="92857" x2="8841" y2="92857"/>
                        <a14:foregroundMark x1="3811" y1="85238" x2="3811" y2="85238"/>
                        <a14:foregroundMark x1="17683" y1="93333" x2="17683" y2="93333"/>
                        <a14:foregroundMark x1="93750" y1="31905" x2="93750" y2="31905"/>
                        <a14:foregroundMark x1="97713" y1="31429" x2="97713" y2="3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148909">
            <a:off x="2615970" y="2885241"/>
            <a:ext cx="2009341" cy="6432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42A89DE-3F30-D6D4-FFF5-50202B861CFE}"/>
              </a:ext>
            </a:extLst>
          </p:cNvPr>
          <p:cNvSpPr txBox="1"/>
          <p:nvPr/>
        </p:nvSpPr>
        <p:spPr>
          <a:xfrm>
            <a:off x="4050024" y="2002685"/>
            <a:ext cx="228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D56CD"/>
                </a:solidFill>
              </a:rPr>
              <a:t>Extended Ionising Continuum </a:t>
            </a:r>
            <a:endParaRPr lang="en-GB" sz="1400" b="1" dirty="0">
              <a:solidFill>
                <a:srgbClr val="CD56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60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4AFE-C591-F86E-8EAA-2F4D5CD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6800579-8F71-BE90-CA6A-B9880DA5DF10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9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Uniform Density Envelope -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  <a:blipFill>
                <a:blip r:embed="rId2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2190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62F49-2AC7-6E7C-6465-63FEE64AC133}"/>
              </a:ext>
            </a:extLst>
          </p:cNvPr>
          <p:cNvSpPr txBox="1"/>
          <p:nvPr/>
        </p:nvSpPr>
        <p:spPr>
          <a:xfrm>
            <a:off x="229106" y="191563"/>
            <a:ext cx="383152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points: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Convolved with Gaussian of varying widths - smoothing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Produces visible features normally seen in TDEs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Very visible Lyman and Balmer Edges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Observed…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Missing UV continuum?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observed…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6A9F066-22EB-AD31-75AF-15CFB88D5738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1.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23331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Uniform Density Envelope -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  <a:blipFill>
                <a:blip r:embed="rId2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2190"/>
            <a:ext cx="7081579" cy="441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60564A-6463-CD30-044B-829BEAFFF51A}"/>
              </a:ext>
            </a:extLst>
          </p:cNvPr>
          <p:cNvSpPr txBox="1"/>
          <p:nvPr/>
        </p:nvSpPr>
        <p:spPr>
          <a:xfrm>
            <a:off x="229106" y="191563"/>
            <a:ext cx="383152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points: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Convolved with Gaussian of varying widths - smoothing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Produces visible features normally seen in TDEs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Very visible Lyman and Balmer Edges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Observed…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Missing UV continuum?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observed…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85B00D9D-2CCA-9FFC-4738-21C09021A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2189"/>
            <a:ext cx="7081579" cy="441671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AB2E15-A559-913E-310F-F7CAA5A3074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32884" y="1034898"/>
            <a:ext cx="1283369" cy="388839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25F309-0045-F15B-5D3B-B145F4D6B9F9}"/>
              </a:ext>
            </a:extLst>
          </p:cNvPr>
          <p:cNvSpPr txBox="1"/>
          <p:nvPr/>
        </p:nvSpPr>
        <p:spPr>
          <a:xfrm>
            <a:off x="7716253" y="850232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667B69-9923-A4AE-E0C6-4A60CC87F515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182142"/>
            <a:ext cx="1061512" cy="29899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A11E3C-BC44-D6F2-4CC4-15A9FA9899AD}"/>
              </a:ext>
            </a:extLst>
          </p:cNvPr>
          <p:cNvSpPr txBox="1"/>
          <p:nvPr/>
        </p:nvSpPr>
        <p:spPr>
          <a:xfrm>
            <a:off x="7194885" y="3296471"/>
            <a:ext cx="1283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Lyman Edge 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5AF6F5-9864-17C7-75D7-9DF1A0FA19E0}"/>
              </a:ext>
            </a:extLst>
          </p:cNvPr>
          <p:cNvSpPr txBox="1"/>
          <p:nvPr/>
        </p:nvSpPr>
        <p:spPr>
          <a:xfrm>
            <a:off x="9715499" y="827220"/>
            <a:ext cx="1283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Balmer Edge 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16E7FDC-2E66-2B3C-3EA7-A5015E12C073}"/>
              </a:ext>
            </a:extLst>
          </p:cNvPr>
          <p:cNvCxnSpPr/>
          <p:nvPr/>
        </p:nvCxnSpPr>
        <p:spPr>
          <a:xfrm>
            <a:off x="10038347" y="1532021"/>
            <a:ext cx="637674" cy="264695"/>
          </a:xfrm>
          <a:prstGeom prst="bentConnector3">
            <a:avLst>
              <a:gd name="adj1" fmla="val -17909"/>
            </a:avLst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0453D5E-684C-C370-DF29-173348CC5B30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1.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5680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Uniform Density Envelope -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  <a:blipFill>
                <a:blip r:embed="rId2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2190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85B00D9D-2CCA-9FFC-4738-21C09021A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2189"/>
            <a:ext cx="7081579" cy="4416717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78080C8-A6A7-C3AA-2DB8-025B6BA02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1136"/>
            <a:ext cx="7081579" cy="4416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0FBB3-78CA-093C-6EBC-886A9B23C7B5}"/>
              </a:ext>
            </a:extLst>
          </p:cNvPr>
          <p:cNvSpPr txBox="1"/>
          <p:nvPr/>
        </p:nvSpPr>
        <p:spPr>
          <a:xfrm>
            <a:off x="7790447" y="1054223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</a:rPr>
              <a:t>β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E54192-C46E-BE9E-4BB1-5A1FB84FA09D}"/>
              </a:ext>
            </a:extLst>
          </p:cNvPr>
          <p:cNvCxnSpPr>
            <a:cxnSpLocks/>
          </p:cNvCxnSpPr>
          <p:nvPr/>
        </p:nvCxnSpPr>
        <p:spPr>
          <a:xfrm>
            <a:off x="9240253" y="1608221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61F3DF-57AB-962F-37B1-C350C0117D15}"/>
              </a:ext>
            </a:extLst>
          </p:cNvPr>
          <p:cNvSpPr txBox="1"/>
          <p:nvPr/>
        </p:nvSpPr>
        <p:spPr>
          <a:xfrm>
            <a:off x="8901362" y="1238889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B8D04-8121-A744-35B8-312C9C1D43B7}"/>
              </a:ext>
            </a:extLst>
          </p:cNvPr>
          <p:cNvCxnSpPr>
            <a:cxnSpLocks/>
          </p:cNvCxnSpPr>
          <p:nvPr/>
        </p:nvCxnSpPr>
        <p:spPr>
          <a:xfrm flipH="1">
            <a:off x="7387389" y="1383632"/>
            <a:ext cx="489285" cy="47324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BB7B45-959C-07C9-8FA4-B4D90EDE66D1}"/>
              </a:ext>
            </a:extLst>
          </p:cNvPr>
          <p:cNvSpPr txBox="1"/>
          <p:nvPr/>
        </p:nvSpPr>
        <p:spPr>
          <a:xfrm>
            <a:off x="6042585" y="930654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[He-II]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500EB-7480-9DC0-631C-1DDCC72CE06C}"/>
              </a:ext>
            </a:extLst>
          </p:cNvPr>
          <p:cNvCxnSpPr>
            <a:cxnSpLocks/>
          </p:cNvCxnSpPr>
          <p:nvPr/>
        </p:nvCxnSpPr>
        <p:spPr>
          <a:xfrm>
            <a:off x="6603332" y="1301039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6D56FD-89A9-7A6D-22C2-2B743CD25272}"/>
              </a:ext>
            </a:extLst>
          </p:cNvPr>
          <p:cNvSpPr txBox="1"/>
          <p:nvPr/>
        </p:nvSpPr>
        <p:spPr>
          <a:xfrm>
            <a:off x="229106" y="191563"/>
            <a:ext cx="383152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points: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Convolved with Gaussian of varying widths - smoothing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Produces visible features normally seen in TDEs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Very visible Lyman and Balmer Edges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Observed…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Missing UV continuum?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observed…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95830B3-1459-80C9-8113-E03B9D8982D7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1.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785205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Uniform Density Envelope -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  <a:blipFill>
                <a:blip r:embed="rId2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2190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85B00D9D-2CCA-9FFC-4738-21C09021A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2189"/>
            <a:ext cx="7081579" cy="4416717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78080C8-A6A7-C3AA-2DB8-025B6BA02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1136"/>
            <a:ext cx="7081579" cy="4416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0FBB3-78CA-093C-6EBC-886A9B23C7B5}"/>
              </a:ext>
            </a:extLst>
          </p:cNvPr>
          <p:cNvSpPr txBox="1"/>
          <p:nvPr/>
        </p:nvSpPr>
        <p:spPr>
          <a:xfrm>
            <a:off x="7790447" y="1054223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</a:rPr>
              <a:t>β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E54192-C46E-BE9E-4BB1-5A1FB84FA09D}"/>
              </a:ext>
            </a:extLst>
          </p:cNvPr>
          <p:cNvCxnSpPr>
            <a:cxnSpLocks/>
          </p:cNvCxnSpPr>
          <p:nvPr/>
        </p:nvCxnSpPr>
        <p:spPr>
          <a:xfrm>
            <a:off x="9240253" y="1608221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61F3DF-57AB-962F-37B1-C350C0117D15}"/>
              </a:ext>
            </a:extLst>
          </p:cNvPr>
          <p:cNvSpPr txBox="1"/>
          <p:nvPr/>
        </p:nvSpPr>
        <p:spPr>
          <a:xfrm>
            <a:off x="8901362" y="1238889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B8D04-8121-A744-35B8-312C9C1D43B7}"/>
              </a:ext>
            </a:extLst>
          </p:cNvPr>
          <p:cNvCxnSpPr>
            <a:cxnSpLocks/>
          </p:cNvCxnSpPr>
          <p:nvPr/>
        </p:nvCxnSpPr>
        <p:spPr>
          <a:xfrm flipH="1">
            <a:off x="7387389" y="1383632"/>
            <a:ext cx="489285" cy="47324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BB7B45-959C-07C9-8FA4-B4D90EDE66D1}"/>
              </a:ext>
            </a:extLst>
          </p:cNvPr>
          <p:cNvSpPr txBox="1"/>
          <p:nvPr/>
        </p:nvSpPr>
        <p:spPr>
          <a:xfrm>
            <a:off x="6042585" y="930654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[He-II]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500EB-7480-9DC0-631C-1DDCC72CE06C}"/>
              </a:ext>
            </a:extLst>
          </p:cNvPr>
          <p:cNvCxnSpPr>
            <a:cxnSpLocks/>
          </p:cNvCxnSpPr>
          <p:nvPr/>
        </p:nvCxnSpPr>
        <p:spPr>
          <a:xfrm>
            <a:off x="6603332" y="1301039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6D56FD-89A9-7A6D-22C2-2B743CD25272}"/>
              </a:ext>
            </a:extLst>
          </p:cNvPr>
          <p:cNvSpPr txBox="1"/>
          <p:nvPr/>
        </p:nvSpPr>
        <p:spPr>
          <a:xfrm>
            <a:off x="229106" y="191563"/>
            <a:ext cx="38315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points: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density increases, strength of emission lines w.r.t continuum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Avg. intensity of visible increases with increasing intensity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95830B3-1459-80C9-8113-E03B9D8982D7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1.</a:t>
            </a:r>
            <a:endParaRPr lang="en-GB" sz="36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EC171BA-27A3-2414-E038-D87896F2B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0082"/>
            <a:ext cx="7096935" cy="44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2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Uniform Density Envelope -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  <a:blipFill>
                <a:blip r:embed="rId2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2190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85B00D9D-2CCA-9FFC-4738-21C09021A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2189"/>
            <a:ext cx="7081579" cy="4416717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78080C8-A6A7-C3AA-2DB8-025B6BA02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1136"/>
            <a:ext cx="7081579" cy="4416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0FBB3-78CA-093C-6EBC-886A9B23C7B5}"/>
              </a:ext>
            </a:extLst>
          </p:cNvPr>
          <p:cNvSpPr txBox="1"/>
          <p:nvPr/>
        </p:nvSpPr>
        <p:spPr>
          <a:xfrm>
            <a:off x="7790447" y="1054223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</a:rPr>
              <a:t>β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E54192-C46E-BE9E-4BB1-5A1FB84FA09D}"/>
              </a:ext>
            </a:extLst>
          </p:cNvPr>
          <p:cNvCxnSpPr>
            <a:cxnSpLocks/>
          </p:cNvCxnSpPr>
          <p:nvPr/>
        </p:nvCxnSpPr>
        <p:spPr>
          <a:xfrm>
            <a:off x="9240253" y="1608221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61F3DF-57AB-962F-37B1-C350C0117D15}"/>
              </a:ext>
            </a:extLst>
          </p:cNvPr>
          <p:cNvSpPr txBox="1"/>
          <p:nvPr/>
        </p:nvSpPr>
        <p:spPr>
          <a:xfrm>
            <a:off x="8901362" y="1238889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B8D04-8121-A744-35B8-312C9C1D43B7}"/>
              </a:ext>
            </a:extLst>
          </p:cNvPr>
          <p:cNvCxnSpPr>
            <a:cxnSpLocks/>
          </p:cNvCxnSpPr>
          <p:nvPr/>
        </p:nvCxnSpPr>
        <p:spPr>
          <a:xfrm flipH="1">
            <a:off x="7387389" y="1383632"/>
            <a:ext cx="489285" cy="47324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BB7B45-959C-07C9-8FA4-B4D90EDE66D1}"/>
              </a:ext>
            </a:extLst>
          </p:cNvPr>
          <p:cNvSpPr txBox="1"/>
          <p:nvPr/>
        </p:nvSpPr>
        <p:spPr>
          <a:xfrm>
            <a:off x="6042585" y="930654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[He-II]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0500EB-7480-9DC0-631C-1DDCC72CE06C}"/>
              </a:ext>
            </a:extLst>
          </p:cNvPr>
          <p:cNvCxnSpPr>
            <a:cxnSpLocks/>
          </p:cNvCxnSpPr>
          <p:nvPr/>
        </p:nvCxnSpPr>
        <p:spPr>
          <a:xfrm>
            <a:off x="6603332" y="1301039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6D56FD-89A9-7A6D-22C2-2B743CD25272}"/>
              </a:ext>
            </a:extLst>
          </p:cNvPr>
          <p:cNvSpPr txBox="1"/>
          <p:nvPr/>
        </p:nvSpPr>
        <p:spPr>
          <a:xfrm>
            <a:off x="229106" y="191563"/>
            <a:ext cx="38315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points: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 envelope size increases, avg. intensity and strength of lines w.r.t continuum both roughly the same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- Minimal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95830B3-1459-80C9-8113-E03B9D8982D7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1.</a:t>
            </a:r>
            <a:endParaRPr lang="en-GB" sz="36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8DF72EB-45F5-CB17-4C9E-FEA81DAE38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70082"/>
            <a:ext cx="7066606" cy="44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1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Power Law Density Envelope -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  <a:blipFill>
                <a:blip r:embed="rId2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4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62F49-2AC7-6E7C-6465-63FEE64AC133}"/>
              </a:ext>
            </a:extLst>
          </p:cNvPr>
          <p:cNvSpPr txBox="1"/>
          <p:nvPr/>
        </p:nvSpPr>
        <p:spPr>
          <a:xfrm>
            <a:off x="229106" y="191563"/>
            <a:ext cx="38315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points: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Strength of emission lines very low – suppressed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Avg. intensity increases with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8A488C-DB86-4376-A8A4-698C47F36D10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2.</a:t>
            </a:r>
            <a:endParaRPr lang="en-GB" sz="36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8ACFC9D-D23E-D539-0D8B-0F7BEDB0D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3"/>
            <a:ext cx="7083380" cy="44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2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E3167-E1DF-A563-771C-FF8403C4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49E69-22AC-600E-BA82-23E34E250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Background/Terminology</a:t>
            </a:r>
          </a:p>
          <a:p>
            <a:r>
              <a:rPr lang="en-US" dirty="0">
                <a:solidFill>
                  <a:schemeClr val="bg1"/>
                </a:solidFill>
              </a:rPr>
              <a:t>Theoretical Motivation – Coronal Line Emission</a:t>
            </a:r>
          </a:p>
          <a:p>
            <a:r>
              <a:rPr lang="en-US" dirty="0">
                <a:solidFill>
                  <a:schemeClr val="bg1"/>
                </a:solidFill>
              </a:rPr>
              <a:t>Modelling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CLOUDY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Different Models</a:t>
            </a:r>
          </a:p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r>
              <a:rPr lang="en-US" dirty="0">
                <a:solidFill>
                  <a:schemeClr val="bg1"/>
                </a:solidFill>
              </a:rPr>
              <a:t>Conclusion and Next Steps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Questions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DDAFD-9161-3277-EF3A-28872236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4524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Power Law Density Envelope -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ED895F-5C45-3029-C0C9-244E71B18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0321" y="4711615"/>
                <a:ext cx="9613859" cy="1090789"/>
              </a:xfrm>
              <a:blipFill>
                <a:blip r:embed="rId2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4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62F49-2AC7-6E7C-6465-63FEE64AC133}"/>
              </a:ext>
            </a:extLst>
          </p:cNvPr>
          <p:cNvSpPr txBox="1"/>
          <p:nvPr/>
        </p:nvSpPr>
        <p:spPr>
          <a:xfrm>
            <a:off x="229106" y="191563"/>
            <a:ext cx="383152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points: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Strength of emission lines very low – suppressed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Avg. intensity appears to vary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8A488C-DB86-4376-A8A4-698C47F36D10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2.</a:t>
            </a:r>
            <a:endParaRPr lang="en-GB" sz="36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8ACFC9D-D23E-D539-0D8B-0F7BEDB0D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3"/>
            <a:ext cx="7083380" cy="441671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22B0D17-A682-77B8-E96A-553F74DDE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2772"/>
            <a:ext cx="7081579" cy="44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34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D895F-5C45-3029-C0C9-244E71B18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4711615"/>
            <a:ext cx="9613859" cy="1090789"/>
          </a:xfrm>
        </p:spPr>
        <p:txBody>
          <a:bodyPr>
            <a:normAutofit/>
          </a:bodyPr>
          <a:lstStyle/>
          <a:p>
            <a:r>
              <a:rPr lang="en-US" sz="3600" dirty="0"/>
              <a:t>Cloud Population</a:t>
            </a:r>
            <a:endParaRPr lang="en-GB" sz="36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4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62F49-2AC7-6E7C-6465-63FEE64AC133}"/>
              </a:ext>
            </a:extLst>
          </p:cNvPr>
          <p:cNvSpPr txBox="1"/>
          <p:nvPr/>
        </p:nvSpPr>
        <p:spPr>
          <a:xfrm>
            <a:off x="229106" y="191563"/>
            <a:ext cx="383152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points: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Very little effect until NUV/Optical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Avg. intensity decreases with increasing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Line strengths significantly suppressed with increasing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8A488C-DB86-4376-A8A4-698C47F36D10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3.</a:t>
            </a:r>
            <a:endParaRPr lang="en-GB" sz="36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8ACFC9D-D23E-D539-0D8B-0F7BEDB0D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3"/>
            <a:ext cx="7083380" cy="441671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22B0D17-A682-77B8-E96A-553F74DDE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2772"/>
            <a:ext cx="7081579" cy="441671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69C3D28-C587-5609-70E2-F4D6B3CA3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75" y="23576"/>
            <a:ext cx="7080219" cy="44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7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D895F-5C45-3029-C0C9-244E71B18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4711615"/>
            <a:ext cx="9613859" cy="1090789"/>
          </a:xfrm>
        </p:spPr>
        <p:txBody>
          <a:bodyPr>
            <a:normAutofit/>
          </a:bodyPr>
          <a:lstStyle/>
          <a:p>
            <a:r>
              <a:rPr lang="en-US" sz="3600" dirty="0"/>
              <a:t>Cloud Population</a:t>
            </a:r>
            <a:endParaRPr lang="en-GB" sz="36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4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62F49-2AC7-6E7C-6465-63FEE64AC133}"/>
              </a:ext>
            </a:extLst>
          </p:cNvPr>
          <p:cNvSpPr txBox="1"/>
          <p:nvPr/>
        </p:nvSpPr>
        <p:spPr>
          <a:xfrm>
            <a:off x="229106" y="191563"/>
            <a:ext cx="383152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points: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Very little effect until NUV/Optical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Avg. intensity decreases with increasing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Line strengths significantly suppressed with increasing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8A488C-DB86-4376-A8A4-698C47F36D10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3.</a:t>
            </a:r>
            <a:endParaRPr lang="en-GB" sz="36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8ACFC9D-D23E-D539-0D8B-0F7BEDB0D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3"/>
            <a:ext cx="7083380" cy="441671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22B0D17-A682-77B8-E96A-553F74DDE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2772"/>
            <a:ext cx="7081579" cy="441671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69C3D28-C587-5609-70E2-F4D6B3CA3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75" y="23576"/>
            <a:ext cx="7080219" cy="441591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2CB552B-F85B-BC77-7A0D-F2CAA72D4B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4" y="51820"/>
            <a:ext cx="7080219" cy="4397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640067-B249-C930-8548-46C7CBC225B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621379" y="1564287"/>
            <a:ext cx="1283369" cy="388839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47DA2B-C3E5-C87E-54A2-355040BDF22F}"/>
              </a:ext>
            </a:extLst>
          </p:cNvPr>
          <p:cNvSpPr txBox="1"/>
          <p:nvPr/>
        </p:nvSpPr>
        <p:spPr>
          <a:xfrm>
            <a:off x="7904748" y="1379621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9457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D895F-5C45-3029-C0C9-244E71B18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4711615"/>
            <a:ext cx="9613859" cy="1090789"/>
          </a:xfrm>
        </p:spPr>
        <p:txBody>
          <a:bodyPr>
            <a:normAutofit/>
          </a:bodyPr>
          <a:lstStyle/>
          <a:p>
            <a:r>
              <a:rPr lang="en-US" sz="3600" dirty="0"/>
              <a:t>Cloud Population</a:t>
            </a:r>
            <a:endParaRPr lang="en-GB" sz="36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4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62F49-2AC7-6E7C-6465-63FEE64AC133}"/>
              </a:ext>
            </a:extLst>
          </p:cNvPr>
          <p:cNvSpPr txBox="1"/>
          <p:nvPr/>
        </p:nvSpPr>
        <p:spPr>
          <a:xfrm>
            <a:off x="229106" y="191563"/>
            <a:ext cx="383152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points: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Very little effect until NUV/Optical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Avg. intensity decreases with increasing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Line strengths significantly suppressed with increasing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8A488C-DB86-4376-A8A4-698C47F36D10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3.</a:t>
            </a:r>
            <a:endParaRPr lang="en-GB" sz="36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8ACFC9D-D23E-D539-0D8B-0F7BEDB0D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3"/>
            <a:ext cx="7083380" cy="441671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22B0D17-A682-77B8-E96A-553F74DDE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2772"/>
            <a:ext cx="7081579" cy="441671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69C3D28-C587-5609-70E2-F4D6B3CA3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75" y="23576"/>
            <a:ext cx="7080219" cy="441591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2CB552B-F85B-BC77-7A0D-F2CAA72D4B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4" y="51820"/>
            <a:ext cx="7080219" cy="4397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640067-B249-C930-8548-46C7CBC225B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621379" y="1564287"/>
            <a:ext cx="1283369" cy="388839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47DA2B-C3E5-C87E-54A2-355040BDF22F}"/>
              </a:ext>
            </a:extLst>
          </p:cNvPr>
          <p:cNvSpPr txBox="1"/>
          <p:nvPr/>
        </p:nvSpPr>
        <p:spPr>
          <a:xfrm>
            <a:off x="7904748" y="1379621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E3A6622-E249-66DE-9248-511B7772E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3" y="-16045"/>
            <a:ext cx="7080219" cy="44212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95919-167C-57E6-0077-5162A11A9EC9}"/>
              </a:ext>
            </a:extLst>
          </p:cNvPr>
          <p:cNvCxnSpPr>
            <a:cxnSpLocks/>
          </p:cNvCxnSpPr>
          <p:nvPr/>
        </p:nvCxnSpPr>
        <p:spPr>
          <a:xfrm>
            <a:off x="9208340" y="2119481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E0C112-141E-88EF-8369-FB2B11EE1FF6}"/>
              </a:ext>
            </a:extLst>
          </p:cNvPr>
          <p:cNvSpPr txBox="1"/>
          <p:nvPr/>
        </p:nvSpPr>
        <p:spPr>
          <a:xfrm>
            <a:off x="8869449" y="1750149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3A68C-E499-574F-96D8-E7572952A894}"/>
              </a:ext>
            </a:extLst>
          </p:cNvPr>
          <p:cNvSpPr txBox="1"/>
          <p:nvPr/>
        </p:nvSpPr>
        <p:spPr>
          <a:xfrm>
            <a:off x="7861848" y="969075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</a:rPr>
              <a:t>β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235A40-93C7-BA46-4316-0C51C1F37E84}"/>
              </a:ext>
            </a:extLst>
          </p:cNvPr>
          <p:cNvCxnSpPr>
            <a:cxnSpLocks/>
          </p:cNvCxnSpPr>
          <p:nvPr/>
        </p:nvCxnSpPr>
        <p:spPr>
          <a:xfrm flipH="1">
            <a:off x="7418162" y="1293839"/>
            <a:ext cx="489285" cy="47324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A127D3-E561-EEC1-C93E-83C114BF3CDE}"/>
              </a:ext>
            </a:extLst>
          </p:cNvPr>
          <p:cNvSpPr txBox="1"/>
          <p:nvPr/>
        </p:nvSpPr>
        <p:spPr>
          <a:xfrm>
            <a:off x="6010672" y="674802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[He-II]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E1C311-0285-F2A7-5344-86ED5DD9BB2C}"/>
              </a:ext>
            </a:extLst>
          </p:cNvPr>
          <p:cNvCxnSpPr>
            <a:cxnSpLocks/>
          </p:cNvCxnSpPr>
          <p:nvPr/>
        </p:nvCxnSpPr>
        <p:spPr>
          <a:xfrm>
            <a:off x="6571419" y="1045187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321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FF8F147F-7C5B-D142-962D-C9C4F3FD6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28071"/>
            <a:ext cx="7080576" cy="44212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D895F-5C45-3029-C0C9-244E71B18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4711615"/>
            <a:ext cx="9613859" cy="1090789"/>
          </a:xfrm>
        </p:spPr>
        <p:txBody>
          <a:bodyPr>
            <a:normAutofit/>
          </a:bodyPr>
          <a:lstStyle/>
          <a:p>
            <a:r>
              <a:rPr lang="en-US" sz="3600" dirty="0"/>
              <a:t>Cloud Population</a:t>
            </a:r>
            <a:endParaRPr lang="en-GB" sz="360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462F49-2AC7-6E7C-6465-63FEE64AC133}"/>
                  </a:ext>
                </a:extLst>
              </p:cNvPr>
              <p:cNvSpPr txBox="1"/>
              <p:nvPr/>
            </p:nvSpPr>
            <p:spPr>
              <a:xfrm>
                <a:off x="229106" y="191563"/>
                <a:ext cx="3831521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Key points: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As temperature increases, emission peak shifted to lower wavelengths – Wien’s Law for Blackbodies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462F49-2AC7-6E7C-6465-63FEE64AC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06" y="191563"/>
                <a:ext cx="3831521" cy="6186309"/>
              </a:xfrm>
              <a:prstGeom prst="rect">
                <a:avLst/>
              </a:prstGeom>
              <a:blipFill>
                <a:blip r:embed="rId3"/>
                <a:stretch>
                  <a:fillRect l="-1433" t="-5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8A488C-DB86-4376-A8A4-698C47F36D10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3.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32514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D895F-5C45-3029-C0C9-244E71B18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4711615"/>
            <a:ext cx="9613859" cy="1090789"/>
          </a:xfrm>
        </p:spPr>
        <p:txBody>
          <a:bodyPr>
            <a:normAutofit/>
          </a:bodyPr>
          <a:lstStyle/>
          <a:p>
            <a:r>
              <a:rPr lang="en-US" sz="3600" dirty="0"/>
              <a:t>Cloud Population</a:t>
            </a:r>
            <a:endParaRPr lang="en-GB" sz="36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4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462F49-2AC7-6E7C-6465-63FEE64AC133}"/>
                  </a:ext>
                </a:extLst>
              </p:cNvPr>
              <p:cNvSpPr txBox="1"/>
              <p:nvPr/>
            </p:nvSpPr>
            <p:spPr>
              <a:xfrm>
                <a:off x="229106" y="191563"/>
                <a:ext cx="3831521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Key points: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As temperature increases, emission peak shifted to lower wavelengths – Wien’s Law for Blackbodies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462F49-2AC7-6E7C-6465-63FEE64AC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06" y="191563"/>
                <a:ext cx="3831521" cy="6186309"/>
              </a:xfrm>
              <a:prstGeom prst="rect">
                <a:avLst/>
              </a:prstGeom>
              <a:blipFill>
                <a:blip r:embed="rId3"/>
                <a:stretch>
                  <a:fillRect l="-1433" t="-5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8A488C-DB86-4376-A8A4-698C47F36D10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3.</a:t>
            </a:r>
            <a:endParaRPr lang="en-GB" sz="36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8ACFC9D-D23E-D539-0D8B-0F7BEDB0D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3"/>
            <a:ext cx="7083380" cy="441671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22B0D17-A682-77B8-E96A-553F74DDE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2772"/>
            <a:ext cx="7081579" cy="441671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69C3D28-C587-5609-70E2-F4D6B3CA3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75" y="23576"/>
            <a:ext cx="7080219" cy="441591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2CB552B-F85B-BC77-7A0D-F2CAA72D4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4" y="51820"/>
            <a:ext cx="7080219" cy="4397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640067-B249-C930-8548-46C7CBC225B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621379" y="1564287"/>
            <a:ext cx="1283369" cy="388839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47DA2B-C3E5-C87E-54A2-355040BDF22F}"/>
              </a:ext>
            </a:extLst>
          </p:cNvPr>
          <p:cNvSpPr txBox="1"/>
          <p:nvPr/>
        </p:nvSpPr>
        <p:spPr>
          <a:xfrm>
            <a:off x="7904748" y="1379621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67C42B-2001-B8AA-5779-604108E0F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3" y="28071"/>
            <a:ext cx="7080219" cy="44212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B7EE3C-D7AB-DF63-1147-87BE2CE18A0D}"/>
              </a:ext>
            </a:extLst>
          </p:cNvPr>
          <p:cNvCxnSpPr>
            <a:cxnSpLocks/>
          </p:cNvCxnSpPr>
          <p:nvPr/>
        </p:nvCxnSpPr>
        <p:spPr>
          <a:xfrm>
            <a:off x="9208340" y="2163597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5CD804-F155-78FF-ADD2-D9715A490912}"/>
              </a:ext>
            </a:extLst>
          </p:cNvPr>
          <p:cNvSpPr txBox="1"/>
          <p:nvPr/>
        </p:nvSpPr>
        <p:spPr>
          <a:xfrm>
            <a:off x="8869449" y="1794265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A7AC09-1DA1-9CFB-8509-F39D3B0412C1}"/>
              </a:ext>
            </a:extLst>
          </p:cNvPr>
          <p:cNvSpPr txBox="1"/>
          <p:nvPr/>
        </p:nvSpPr>
        <p:spPr>
          <a:xfrm>
            <a:off x="7861848" y="1013191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</a:rPr>
              <a:t>β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20C251-4B98-3AAA-B094-8B87DEED94B6}"/>
              </a:ext>
            </a:extLst>
          </p:cNvPr>
          <p:cNvCxnSpPr>
            <a:cxnSpLocks/>
          </p:cNvCxnSpPr>
          <p:nvPr/>
        </p:nvCxnSpPr>
        <p:spPr>
          <a:xfrm flipH="1">
            <a:off x="7418162" y="1337955"/>
            <a:ext cx="489285" cy="47324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568512-9F12-7255-5490-869BF09C0813}"/>
              </a:ext>
            </a:extLst>
          </p:cNvPr>
          <p:cNvSpPr txBox="1"/>
          <p:nvPr/>
        </p:nvSpPr>
        <p:spPr>
          <a:xfrm>
            <a:off x="6010672" y="718918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[He-II]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988655-4E40-321E-24C9-54315007ACE4}"/>
              </a:ext>
            </a:extLst>
          </p:cNvPr>
          <p:cNvCxnSpPr>
            <a:cxnSpLocks/>
          </p:cNvCxnSpPr>
          <p:nvPr/>
        </p:nvCxnSpPr>
        <p:spPr>
          <a:xfrm>
            <a:off x="6571419" y="1089303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FB69439-D92E-128D-84C7-CAE9EF2DF0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28071"/>
            <a:ext cx="7080576" cy="4421216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50F45C05-71E6-E605-A072-96E2437CC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55" y="28071"/>
            <a:ext cx="7080219" cy="441141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94ECB9-A87A-1882-33AD-73E4CA9CCE12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764032" y="2192674"/>
            <a:ext cx="1283369" cy="388839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6ACD46C-583A-93C4-9BEC-4782CF70869A}"/>
              </a:ext>
            </a:extLst>
          </p:cNvPr>
          <p:cNvSpPr txBox="1"/>
          <p:nvPr/>
        </p:nvSpPr>
        <p:spPr>
          <a:xfrm>
            <a:off x="8047401" y="2008008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314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D895F-5C45-3029-C0C9-244E71B18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4711615"/>
            <a:ext cx="9613859" cy="1090789"/>
          </a:xfrm>
        </p:spPr>
        <p:txBody>
          <a:bodyPr>
            <a:normAutofit/>
          </a:bodyPr>
          <a:lstStyle/>
          <a:p>
            <a:r>
              <a:rPr lang="en-US" sz="3600" dirty="0"/>
              <a:t>Cloud Population</a:t>
            </a:r>
            <a:endParaRPr lang="en-GB" sz="36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4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462F49-2AC7-6E7C-6465-63FEE64AC133}"/>
                  </a:ext>
                </a:extLst>
              </p:cNvPr>
              <p:cNvSpPr txBox="1"/>
              <p:nvPr/>
            </p:nvSpPr>
            <p:spPr>
              <a:xfrm>
                <a:off x="229106" y="191563"/>
                <a:ext cx="3831521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Key points: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As temperature increases, emission peak shifted to lower wavelengths – Wien’s Law for Blackbodies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462F49-2AC7-6E7C-6465-63FEE64AC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06" y="191563"/>
                <a:ext cx="3831521" cy="6186309"/>
              </a:xfrm>
              <a:prstGeom prst="rect">
                <a:avLst/>
              </a:prstGeom>
              <a:blipFill>
                <a:blip r:embed="rId3"/>
                <a:stretch>
                  <a:fillRect l="-1433" t="-5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8A488C-DB86-4376-A8A4-698C47F36D10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3.</a:t>
            </a:r>
            <a:endParaRPr lang="en-GB" sz="36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8ACFC9D-D23E-D539-0D8B-0F7BEDB0D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3"/>
            <a:ext cx="7083380" cy="441671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22B0D17-A682-77B8-E96A-553F74DDE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2772"/>
            <a:ext cx="7081579" cy="441671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69C3D28-C587-5609-70E2-F4D6B3CA3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75" y="23576"/>
            <a:ext cx="7080219" cy="441591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2CB552B-F85B-BC77-7A0D-F2CAA72D4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4" y="51820"/>
            <a:ext cx="7080219" cy="4397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640067-B249-C930-8548-46C7CBC225B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621379" y="1564287"/>
            <a:ext cx="1283369" cy="388839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47DA2B-C3E5-C87E-54A2-355040BDF22F}"/>
              </a:ext>
            </a:extLst>
          </p:cNvPr>
          <p:cNvSpPr txBox="1"/>
          <p:nvPr/>
        </p:nvSpPr>
        <p:spPr>
          <a:xfrm>
            <a:off x="7904748" y="1379621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67C42B-2001-B8AA-5779-604108E0F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3" y="28071"/>
            <a:ext cx="7080219" cy="44212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B7EE3C-D7AB-DF63-1147-87BE2CE18A0D}"/>
              </a:ext>
            </a:extLst>
          </p:cNvPr>
          <p:cNvCxnSpPr>
            <a:cxnSpLocks/>
          </p:cNvCxnSpPr>
          <p:nvPr/>
        </p:nvCxnSpPr>
        <p:spPr>
          <a:xfrm>
            <a:off x="9208340" y="2163597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5CD804-F155-78FF-ADD2-D9715A490912}"/>
              </a:ext>
            </a:extLst>
          </p:cNvPr>
          <p:cNvSpPr txBox="1"/>
          <p:nvPr/>
        </p:nvSpPr>
        <p:spPr>
          <a:xfrm>
            <a:off x="8869449" y="1794265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A7AC09-1DA1-9CFB-8509-F39D3B0412C1}"/>
              </a:ext>
            </a:extLst>
          </p:cNvPr>
          <p:cNvSpPr txBox="1"/>
          <p:nvPr/>
        </p:nvSpPr>
        <p:spPr>
          <a:xfrm>
            <a:off x="7861848" y="1013191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</a:rPr>
              <a:t>β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20C251-4B98-3AAA-B094-8B87DEED94B6}"/>
              </a:ext>
            </a:extLst>
          </p:cNvPr>
          <p:cNvCxnSpPr>
            <a:cxnSpLocks/>
          </p:cNvCxnSpPr>
          <p:nvPr/>
        </p:nvCxnSpPr>
        <p:spPr>
          <a:xfrm flipH="1">
            <a:off x="7418162" y="1337955"/>
            <a:ext cx="489285" cy="47324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568512-9F12-7255-5490-869BF09C0813}"/>
              </a:ext>
            </a:extLst>
          </p:cNvPr>
          <p:cNvSpPr txBox="1"/>
          <p:nvPr/>
        </p:nvSpPr>
        <p:spPr>
          <a:xfrm>
            <a:off x="6010672" y="718918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[He-II]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988655-4E40-321E-24C9-54315007ACE4}"/>
              </a:ext>
            </a:extLst>
          </p:cNvPr>
          <p:cNvCxnSpPr>
            <a:cxnSpLocks/>
          </p:cNvCxnSpPr>
          <p:nvPr/>
        </p:nvCxnSpPr>
        <p:spPr>
          <a:xfrm>
            <a:off x="6571419" y="1089303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FB69439-D92E-128D-84C7-CAE9EF2DF0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28071"/>
            <a:ext cx="7080576" cy="4421216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50F45C05-71E6-E605-A072-96E2437CC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55" y="28071"/>
            <a:ext cx="7080219" cy="441141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610A599E-8FE2-F6A0-3579-F8B8D10D78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36" y="22767"/>
            <a:ext cx="7081585" cy="44114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B23763-43E5-5060-8EE7-20D49A249248}"/>
              </a:ext>
            </a:extLst>
          </p:cNvPr>
          <p:cNvCxnSpPr>
            <a:cxnSpLocks/>
          </p:cNvCxnSpPr>
          <p:nvPr/>
        </p:nvCxnSpPr>
        <p:spPr>
          <a:xfrm>
            <a:off x="8939634" y="2018271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5C3B8D-C2C0-DA11-C3CE-51383070C60A}"/>
              </a:ext>
            </a:extLst>
          </p:cNvPr>
          <p:cNvSpPr txBox="1"/>
          <p:nvPr/>
        </p:nvSpPr>
        <p:spPr>
          <a:xfrm>
            <a:off x="8600743" y="1648939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91F9E-0929-666A-A3A8-12001936D692}"/>
              </a:ext>
            </a:extLst>
          </p:cNvPr>
          <p:cNvSpPr txBox="1"/>
          <p:nvPr/>
        </p:nvSpPr>
        <p:spPr>
          <a:xfrm>
            <a:off x="7839349" y="1874338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</a:rPr>
              <a:t>β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42B288-233D-7C83-56AB-91443BDABDD0}"/>
              </a:ext>
            </a:extLst>
          </p:cNvPr>
          <p:cNvCxnSpPr>
            <a:cxnSpLocks/>
          </p:cNvCxnSpPr>
          <p:nvPr/>
        </p:nvCxnSpPr>
        <p:spPr>
          <a:xfrm flipH="1">
            <a:off x="7395663" y="2199102"/>
            <a:ext cx="489285" cy="47324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137612-D142-A535-D26B-239BA5EA7767}"/>
              </a:ext>
            </a:extLst>
          </p:cNvPr>
          <p:cNvSpPr txBox="1"/>
          <p:nvPr/>
        </p:nvSpPr>
        <p:spPr>
          <a:xfrm>
            <a:off x="5967040" y="1423880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[He-II]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CACF42-23C1-BFD0-BAF7-27FE77FCB61A}"/>
              </a:ext>
            </a:extLst>
          </p:cNvPr>
          <p:cNvCxnSpPr>
            <a:cxnSpLocks/>
          </p:cNvCxnSpPr>
          <p:nvPr/>
        </p:nvCxnSpPr>
        <p:spPr>
          <a:xfrm>
            <a:off x="6527787" y="1794265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73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D895F-5C45-3029-C0C9-244E71B18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4711615"/>
            <a:ext cx="9613859" cy="1090789"/>
          </a:xfrm>
        </p:spPr>
        <p:txBody>
          <a:bodyPr>
            <a:normAutofit/>
          </a:bodyPr>
          <a:lstStyle/>
          <a:p>
            <a:r>
              <a:rPr lang="en-US" sz="3600" dirty="0"/>
              <a:t>Cloud Population</a:t>
            </a:r>
            <a:endParaRPr lang="en-GB" sz="36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EDADC3D-EC4B-E616-0514-D739B7E7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4"/>
            <a:ext cx="7081579" cy="4416718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39B6690-672A-20BC-FFC7-3413F43F8303}"/>
              </a:ext>
            </a:extLst>
          </p:cNvPr>
          <p:cNvSpPr txBox="1">
            <a:spLocks/>
          </p:cNvSpPr>
          <p:nvPr/>
        </p:nvSpPr>
        <p:spPr>
          <a:xfrm>
            <a:off x="286852" y="630131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462F49-2AC7-6E7C-6465-63FEE64AC133}"/>
                  </a:ext>
                </a:extLst>
              </p:cNvPr>
              <p:cNvSpPr txBox="1"/>
              <p:nvPr/>
            </p:nvSpPr>
            <p:spPr>
              <a:xfrm>
                <a:off x="229106" y="191563"/>
                <a:ext cx="3831521" cy="6484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Key points: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As temperature increases, emission peak shifted to lower wavelengths – Wien’s Law for Blackbodies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Resembles Blackbody with lower temperature in NUV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462F49-2AC7-6E7C-6465-63FEE64AC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06" y="191563"/>
                <a:ext cx="3831521" cy="6484724"/>
              </a:xfrm>
              <a:prstGeom prst="rect">
                <a:avLst/>
              </a:prstGeom>
              <a:blipFill>
                <a:blip r:embed="rId3"/>
                <a:stretch>
                  <a:fillRect l="-1433" t="-564" r="-2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8A488C-DB86-4376-A8A4-698C47F36D10}"/>
              </a:ext>
            </a:extLst>
          </p:cNvPr>
          <p:cNvSpPr txBox="1">
            <a:spLocks/>
          </p:cNvSpPr>
          <p:nvPr/>
        </p:nvSpPr>
        <p:spPr>
          <a:xfrm>
            <a:off x="11119720" y="4711614"/>
            <a:ext cx="611069" cy="109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3.</a:t>
            </a:r>
            <a:endParaRPr lang="en-GB" sz="36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8ACFC9D-D23E-D539-0D8B-0F7BEDB0D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8073"/>
            <a:ext cx="7083380" cy="441671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22B0D17-A682-77B8-E96A-553F74DDE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15" y="22772"/>
            <a:ext cx="7081579" cy="441671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69C3D28-C587-5609-70E2-F4D6B3CA3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75" y="23576"/>
            <a:ext cx="7080219" cy="441591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2CB552B-F85B-BC77-7A0D-F2CAA72D4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4" y="51820"/>
            <a:ext cx="7080219" cy="4397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640067-B249-C930-8548-46C7CBC225B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621379" y="1564287"/>
            <a:ext cx="1283369" cy="388839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47DA2B-C3E5-C87E-54A2-355040BDF22F}"/>
              </a:ext>
            </a:extLst>
          </p:cNvPr>
          <p:cNvSpPr txBox="1"/>
          <p:nvPr/>
        </p:nvSpPr>
        <p:spPr>
          <a:xfrm>
            <a:off x="7904748" y="1379621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67C42B-2001-B8AA-5779-604108E0F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3" y="28071"/>
            <a:ext cx="7080219" cy="44212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B7EE3C-D7AB-DF63-1147-87BE2CE18A0D}"/>
              </a:ext>
            </a:extLst>
          </p:cNvPr>
          <p:cNvCxnSpPr>
            <a:cxnSpLocks/>
          </p:cNvCxnSpPr>
          <p:nvPr/>
        </p:nvCxnSpPr>
        <p:spPr>
          <a:xfrm>
            <a:off x="9208340" y="2163597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5CD804-F155-78FF-ADD2-D9715A490912}"/>
              </a:ext>
            </a:extLst>
          </p:cNvPr>
          <p:cNvSpPr txBox="1"/>
          <p:nvPr/>
        </p:nvSpPr>
        <p:spPr>
          <a:xfrm>
            <a:off x="8869449" y="1794265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A7AC09-1DA1-9CFB-8509-F39D3B0412C1}"/>
              </a:ext>
            </a:extLst>
          </p:cNvPr>
          <p:cNvSpPr txBox="1"/>
          <p:nvPr/>
        </p:nvSpPr>
        <p:spPr>
          <a:xfrm>
            <a:off x="7861848" y="1013191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</a:rPr>
              <a:t>β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20C251-4B98-3AAA-B094-8B87DEED94B6}"/>
              </a:ext>
            </a:extLst>
          </p:cNvPr>
          <p:cNvCxnSpPr>
            <a:cxnSpLocks/>
          </p:cNvCxnSpPr>
          <p:nvPr/>
        </p:nvCxnSpPr>
        <p:spPr>
          <a:xfrm flipH="1">
            <a:off x="7418162" y="1337955"/>
            <a:ext cx="489285" cy="47324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568512-9F12-7255-5490-869BF09C0813}"/>
              </a:ext>
            </a:extLst>
          </p:cNvPr>
          <p:cNvSpPr txBox="1"/>
          <p:nvPr/>
        </p:nvSpPr>
        <p:spPr>
          <a:xfrm>
            <a:off x="6010672" y="718918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[He-II]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988655-4E40-321E-24C9-54315007ACE4}"/>
              </a:ext>
            </a:extLst>
          </p:cNvPr>
          <p:cNvCxnSpPr>
            <a:cxnSpLocks/>
          </p:cNvCxnSpPr>
          <p:nvPr/>
        </p:nvCxnSpPr>
        <p:spPr>
          <a:xfrm>
            <a:off x="6571419" y="1089303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FB69439-D92E-128D-84C7-CAE9EF2DF0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28071"/>
            <a:ext cx="7080576" cy="4421216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50F45C05-71E6-E605-A072-96E2437CC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55" y="28071"/>
            <a:ext cx="7080219" cy="4411418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610A599E-8FE2-F6A0-3579-F8B8D10D78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36" y="22767"/>
            <a:ext cx="7081585" cy="44114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B23763-43E5-5060-8EE7-20D49A249248}"/>
              </a:ext>
            </a:extLst>
          </p:cNvPr>
          <p:cNvCxnSpPr>
            <a:cxnSpLocks/>
          </p:cNvCxnSpPr>
          <p:nvPr/>
        </p:nvCxnSpPr>
        <p:spPr>
          <a:xfrm>
            <a:off x="8939634" y="2018271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5C3B8D-C2C0-DA11-C3CE-51383070C60A}"/>
              </a:ext>
            </a:extLst>
          </p:cNvPr>
          <p:cNvSpPr txBox="1"/>
          <p:nvPr/>
        </p:nvSpPr>
        <p:spPr>
          <a:xfrm>
            <a:off x="8600743" y="1648939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  <a:latin typeface="+mj-lt"/>
              </a:rPr>
              <a:t>α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E91F9E-0929-666A-A3A8-12001936D692}"/>
              </a:ext>
            </a:extLst>
          </p:cNvPr>
          <p:cNvSpPr txBox="1"/>
          <p:nvPr/>
        </p:nvSpPr>
        <p:spPr>
          <a:xfrm>
            <a:off x="7839349" y="1874338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H</a:t>
            </a:r>
            <a:r>
              <a:rPr lang="el-GR" b="0" i="0" dirty="0">
                <a:solidFill>
                  <a:srgbClr val="4A4A4A"/>
                </a:solidFill>
                <a:effectLst/>
              </a:rPr>
              <a:t>β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42B288-233D-7C83-56AB-91443BDABDD0}"/>
              </a:ext>
            </a:extLst>
          </p:cNvPr>
          <p:cNvCxnSpPr>
            <a:cxnSpLocks/>
          </p:cNvCxnSpPr>
          <p:nvPr/>
        </p:nvCxnSpPr>
        <p:spPr>
          <a:xfrm flipH="1">
            <a:off x="7395663" y="2199102"/>
            <a:ext cx="489285" cy="473241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137612-D142-A535-D26B-239BA5EA7767}"/>
              </a:ext>
            </a:extLst>
          </p:cNvPr>
          <p:cNvSpPr txBox="1"/>
          <p:nvPr/>
        </p:nvSpPr>
        <p:spPr>
          <a:xfrm>
            <a:off x="5967040" y="1423880"/>
            <a:ext cx="111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[He-II]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CACF42-23C1-BFD0-BAF7-27FE77FCB61A}"/>
              </a:ext>
            </a:extLst>
          </p:cNvPr>
          <p:cNvCxnSpPr>
            <a:cxnSpLocks/>
          </p:cNvCxnSpPr>
          <p:nvPr/>
        </p:nvCxnSpPr>
        <p:spPr>
          <a:xfrm>
            <a:off x="6527787" y="1794265"/>
            <a:ext cx="336884" cy="49730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EF4665B5-AC6A-1C61-5EA1-D1809B3543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597" y="30157"/>
            <a:ext cx="7076268" cy="441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44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3278-77AC-A268-1D81-8CFD01BA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14C2B-D748-065D-19F0-85956208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82342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Model – Produces visible spectra that is seen in TDEs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Doesn’t produce strong enough UV continuum to explain coronal emission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D9892-6108-EEAE-1B1D-CDDE0623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8CB5E6-A8A3-1E83-9768-7824419F5F7E}"/>
              </a:ext>
            </a:extLst>
          </p:cNvPr>
          <p:cNvSpPr txBox="1">
            <a:spLocks/>
          </p:cNvSpPr>
          <p:nvPr/>
        </p:nvSpPr>
        <p:spPr>
          <a:xfrm>
            <a:off x="680320" y="3319452"/>
            <a:ext cx="9613861" cy="823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Model – Doesn’t produce strong enough visible emission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Maybe something went wrong, should explore this further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1B1AA4D-6106-C890-5140-3B9ABDBE094F}"/>
              </a:ext>
            </a:extLst>
          </p:cNvPr>
          <p:cNvSpPr txBox="1">
            <a:spLocks/>
          </p:cNvSpPr>
          <p:nvPr/>
        </p:nvSpPr>
        <p:spPr>
          <a:xfrm>
            <a:off x="680320" y="4300767"/>
            <a:ext cx="11623975" cy="1851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baseline="30000" dirty="0">
                <a:solidFill>
                  <a:schemeClr val="bg1"/>
                </a:solidFill>
              </a:rPr>
              <a:t>rd</a:t>
            </a:r>
            <a:r>
              <a:rPr lang="en-US" dirty="0">
                <a:solidFill>
                  <a:schemeClr val="bg1"/>
                </a:solidFill>
              </a:rPr>
              <a:t> Model - Produces visible emission when line of sight meets cloud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Also produces strong enough </a:t>
            </a:r>
            <a:r>
              <a:rPr lang="en-US" dirty="0" err="1">
                <a:solidFill>
                  <a:schemeClr val="bg1"/>
                </a:solidFill>
              </a:rPr>
              <a:t>ionising</a:t>
            </a:r>
            <a:r>
              <a:rPr lang="en-US" dirty="0">
                <a:solidFill>
                  <a:schemeClr val="bg1"/>
                </a:solidFill>
              </a:rPr>
              <a:t> continuum when line of sight does not intersect cloud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F5B354B1-235C-63D5-803F-F4E47DC961A7}"/>
              </a:ext>
            </a:extLst>
          </p:cNvPr>
          <p:cNvSpPr/>
          <p:nvPr/>
        </p:nvSpPr>
        <p:spPr>
          <a:xfrm>
            <a:off x="10511590" y="2213810"/>
            <a:ext cx="914400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5D0AAF7B-84C3-4AA8-62B9-DD106B44F83D}"/>
              </a:ext>
            </a:extLst>
          </p:cNvPr>
          <p:cNvSpPr/>
          <p:nvPr/>
        </p:nvSpPr>
        <p:spPr>
          <a:xfrm>
            <a:off x="10511590" y="3196389"/>
            <a:ext cx="914400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100+ Free Tick Mark &amp; Tick Images - Pixabay">
            <a:extLst>
              <a:ext uri="{FF2B5EF4-FFF2-40B4-BE49-F238E27FC236}">
                <a16:creationId xmlns:a16="http://schemas.microsoft.com/office/drawing/2014/main" id="{15F32665-9BEA-4524-BC06-AD9AF2708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413" y="5281157"/>
            <a:ext cx="1351759" cy="13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54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3278-77AC-A268-1D81-8CFD01BA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Steps/Future Research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D9892-6108-EEAE-1B1D-CDDE0623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CFEFB-DF54-5F05-5DC8-F3C83B33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Further investigate 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model to see what went wrong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Further tune final model – not necessarily vacuum in between clouds and source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9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6DA5-2A04-4A17-0F19-0D1471BE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Spaghettification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7972-8909-C884-DCE0-D9D17957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54732" cy="35993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Stretching and Compression in Strong, Non-Homogeneous Gravitational Field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Within small region, stretching and compression balance so no net change in volume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52" name="Picture 4" descr="Spaghettification At Black Hole Photograph by Tim Brown/science Photo  Library - Fine Art America">
            <a:extLst>
              <a:ext uri="{FF2B5EF4-FFF2-40B4-BE49-F238E27FC236}">
                <a16:creationId xmlns:a16="http://schemas.microsoft.com/office/drawing/2014/main" id="{CCE619E6-3224-5B48-F5D6-FAEB0E6EF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43" y="2877584"/>
            <a:ext cx="4792571" cy="238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A2248-EBCA-01F8-077F-E2E0DF09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Lewis Shaw – Spectral Emission from TDE Clouds Around Black Holes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0465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552F-8959-24E9-D1D7-8D0D46B1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DBC7E-CBEB-14E0-A520-3FDF9C2E3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48457-027C-FAA7-8075-BAF99B39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31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FB7C-7546-9A79-660F-3A0739B4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9D330-2F8E-4CED-234C-608056646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3B92A-9C4C-EDAB-4666-E65FA935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75000"/>
                    <a:lumOff val="25000"/>
                  </a:schemeClr>
                </a:solidFill>
              </a:rPr>
              <a:t>Lewis Shaw – Spectral Emission from TDE Clouds Around Black Holes</a:t>
            </a:r>
            <a:endParaRPr lang="en-GB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4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043CC2-E060-443E-BBC4-197CCD7FE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454BC00-0C10-4B2D-89D5-6405C87B8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2538"/>
            <a:ext cx="5538554" cy="5925402"/>
          </a:xfrm>
          <a:prstGeom prst="rect">
            <a:avLst/>
          </a:prstGeom>
          <a:ln w="22225">
            <a:solidFill>
              <a:srgbClr val="FF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ADCB53E-197E-448F-9944-D79C7138A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68239"/>
            <a:ext cx="5211232" cy="3087654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CD6BFF0-ABAD-4639-8BBC-4F900322F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2021" y="453280"/>
            <a:ext cx="5538554" cy="5925402"/>
          </a:xfrm>
          <a:prstGeom prst="rect">
            <a:avLst/>
          </a:prstGeom>
          <a:ln w="22225">
            <a:solidFill>
              <a:srgbClr val="FF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0CA9A3E5-3344-F5BE-E3E1-B652E4341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76" y="1868981"/>
            <a:ext cx="5211232" cy="30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49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56BC95F2-404F-E131-C922-A4930A5A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37" y="603394"/>
            <a:ext cx="10146633" cy="550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1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A4DA-5093-3635-82DF-23454CF3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Tidal Disruption Events (TDEs)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F5DBE-EB32-0702-11C0-B01A0B893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Occur when Stellar Objects wanders too near a Supermassive Black Hole (SMBH), being ripped apart by tidal forces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Spaghettification</a:t>
            </a:r>
          </a:p>
          <a:p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Highly Luminous</a:t>
            </a:r>
          </a:p>
          <a:p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Ionizes Gas Clouds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 Reprocessed Emission</a:t>
            </a:r>
          </a:p>
          <a:p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9C759-4082-2E1D-1298-054F6735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Lewis Shaw – Spectral Emission from TDE Clouds Around Black Holes</a:t>
            </a:r>
            <a:endParaRPr lang="en-GB" dirty="0"/>
          </a:p>
        </p:txBody>
      </p:sp>
      <p:pic>
        <p:nvPicPr>
          <p:cNvPr id="7" name="Picture 6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5F85686E-174B-50A0-8280-B816EA474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88" y="3370042"/>
            <a:ext cx="5043882" cy="2734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88108C-8D80-B28B-FF19-32397C9DFCBF}"/>
              </a:ext>
            </a:extLst>
          </p:cNvPr>
          <p:cNvSpPr txBox="1"/>
          <p:nvPr/>
        </p:nvSpPr>
        <p:spPr>
          <a:xfrm>
            <a:off x="6035737" y="6162847"/>
            <a:ext cx="556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Animated gif showing a simulation of a Tida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l Disruption Event -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+mj-lt"/>
              </a:rPr>
              <a:t>Credit</a:t>
            </a:r>
            <a:r>
              <a:rPr lang="fr-FR" sz="900" b="0" i="0" dirty="0">
                <a:solidFill>
                  <a:schemeClr val="bg1"/>
                </a:solidFill>
                <a:effectLst/>
                <a:latin typeface="+mj-lt"/>
              </a:rPr>
              <a:t>: DESY, Science Communication </a:t>
            </a:r>
            <a:r>
              <a:rPr lang="fr-FR" sz="900" b="0" i="0" dirty="0" err="1">
                <a:solidFill>
                  <a:schemeClr val="bg1"/>
                </a:solidFill>
                <a:effectLst/>
                <a:latin typeface="+mj-lt"/>
              </a:rPr>
              <a:t>Lab</a:t>
            </a:r>
            <a:endParaRPr lang="en-US" sz="900" b="0" i="1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55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A4DA-5093-3635-82DF-23454CF3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Tidal Disruption Events (TDEs)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A64B2F-B349-AFAC-12DC-892822BDC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12" y="4094747"/>
            <a:ext cx="4918323" cy="245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C173D-3E7A-C3AA-1A4A-CB5CB853E874}"/>
              </a:ext>
            </a:extLst>
          </p:cNvPr>
          <p:cNvSpPr txBox="1"/>
          <p:nvPr/>
        </p:nvSpPr>
        <p:spPr>
          <a:xfrm>
            <a:off x="6437681" y="3513221"/>
            <a:ext cx="556818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Animated gif showing expansion of radio-emitting region where star was shredded by supermassive black hole. Expansion indicates jet of particles moving outward.</a:t>
            </a:r>
          </a:p>
          <a:p>
            <a:pPr algn="ctr"/>
            <a:r>
              <a:rPr lang="en-US" sz="900" b="0" i="1" dirty="0">
                <a:solidFill>
                  <a:schemeClr val="bg1"/>
                </a:solidFill>
                <a:effectLst/>
                <a:latin typeface="+mj-lt"/>
              </a:rPr>
              <a:t>Credit: Mattila, Perez-Torres, et al.; Bill Saxton, NRAO/AUI/NSF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4C01C-3074-B91C-C53A-B259479F1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Lewis Shaw – Spectral Emission from TDE Clouds Around Black Holes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663C9B-F552-EE51-41F2-995924A46FEF}"/>
              </a:ext>
            </a:extLst>
          </p:cNvPr>
          <p:cNvSpPr txBox="1">
            <a:spLocks/>
          </p:cNvSpPr>
          <p:nvPr/>
        </p:nvSpPr>
        <p:spPr>
          <a:xfrm>
            <a:off x="680320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Occur when Stellar Objects wanders too near a Supermassive Black Hole (SMBH), being ripped apart by tidal forces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	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Spaghettification</a:t>
            </a:r>
          </a:p>
          <a:p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Highly Luminous</a:t>
            </a:r>
          </a:p>
          <a:p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Ionizes Gas Clouds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 Reprocessed Emission</a:t>
            </a:r>
          </a:p>
          <a:p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279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EE117F4-A75C-FADF-E1A4-5DFDF1189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" r="-2" b="-2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4D5E23-23CD-9BB6-52C9-04EBD42A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Typical Spectrum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60338-296E-2848-5F68-D2A509F6F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66" y="2309052"/>
            <a:ext cx="3581635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b="0" i="0" dirty="0">
              <a:solidFill>
                <a:schemeClr val="bg1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Short, P et al. (Sept. 2020). “The tidal disruption event AT2018hyz – I. Double-peaked</a:t>
            </a:r>
            <a:br>
              <a:rPr lang="en-US" sz="1600" dirty="0">
                <a:solidFill>
                  <a:schemeClr val="bg1"/>
                </a:solidFill>
                <a:latin typeface="+mj-lt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emission lines and a flat Balmer decrement”. In: Monthly Notices of the Royal Astronomical</a:t>
            </a:r>
            <a:br>
              <a:rPr lang="en-US" sz="1600" dirty="0">
                <a:solidFill>
                  <a:schemeClr val="bg1"/>
                </a:solidFill>
                <a:latin typeface="+mj-lt"/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Society 498.3, pp. 4119–4133.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+mj-lt"/>
              </a:rPr>
              <a:t>issn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: 0035-8711.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+mj-lt"/>
              </a:rPr>
              <a:t>doi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: 10.1093/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+mj-lt"/>
              </a:rPr>
              <a:t>mnras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/staa2065.</a:t>
            </a:r>
            <a:endParaRPr lang="en-GB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4BF06CC-BA3D-B162-7F60-6834FFB747F2}"/>
              </a:ext>
            </a:extLst>
          </p:cNvPr>
          <p:cNvSpPr/>
          <p:nvPr/>
        </p:nvSpPr>
        <p:spPr>
          <a:xfrm rot="3338896">
            <a:off x="9661160" y="3149765"/>
            <a:ext cx="1267815" cy="308386"/>
          </a:xfrm>
          <a:prstGeom prst="rightArrow">
            <a:avLst/>
          </a:prstGeom>
          <a:solidFill>
            <a:srgbClr val="00B050"/>
          </a:solidFill>
          <a:ln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1CDE939-DE0D-636E-A2A8-93E3FD312D82}"/>
              </a:ext>
            </a:extLst>
          </p:cNvPr>
          <p:cNvSpPr/>
          <p:nvPr/>
        </p:nvSpPr>
        <p:spPr>
          <a:xfrm rot="17733885">
            <a:off x="6487158" y="3457076"/>
            <a:ext cx="1267815" cy="320554"/>
          </a:xfrm>
          <a:prstGeom prst="rightArrow">
            <a:avLst/>
          </a:prstGeom>
          <a:solidFill>
            <a:srgbClr val="00B050"/>
          </a:solidFill>
          <a:ln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2B62C-667C-3170-D696-639225F61784}"/>
              </a:ext>
            </a:extLst>
          </p:cNvPr>
          <p:cNvSpPr txBox="1"/>
          <p:nvPr/>
        </p:nvSpPr>
        <p:spPr>
          <a:xfrm>
            <a:off x="6213873" y="3981315"/>
            <a:ext cx="1930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He II</a:t>
            </a:r>
            <a:endParaRPr lang="en-GB" sz="48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DED5E-D234-F820-08CD-9B49F49C1751}"/>
              </a:ext>
            </a:extLst>
          </p:cNvPr>
          <p:cNvSpPr txBox="1"/>
          <p:nvPr/>
        </p:nvSpPr>
        <p:spPr>
          <a:xfrm>
            <a:off x="9431905" y="1950109"/>
            <a:ext cx="1726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H</a:t>
            </a:r>
            <a:r>
              <a:rPr lang="el-GR" sz="3200" dirty="0">
                <a:solidFill>
                  <a:schemeClr val="bg1"/>
                </a:solidFill>
                <a:latin typeface="Times New Roman" panose="02020603050405020304" pitchFamily="18" charset="0"/>
                <a:cs typeface="Aldhabi" panose="01000000000000000000" pitchFamily="2" charset="-78"/>
              </a:rPr>
              <a:t>α</a:t>
            </a:r>
            <a:endParaRPr lang="en-GB" sz="32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FCF857-1E43-1248-97E4-D41959EB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31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B53438A-C090-38EB-1695-4D7246935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3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8B8A8B-B508-5F8F-4B0F-E07987E8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US" sz="3200" dirty="0"/>
              <a:t>The Problem - Coronal Lines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C723-775E-5B47-E04A-8180D2A0E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506" y="5352393"/>
            <a:ext cx="3581635" cy="820962"/>
          </a:xfrm>
          <a:ln w="12700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Short, P et al. “Delayed Appearance and Evolution of Coronal Lines in the TDE AT2019qiz” [Submitted]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93D04-A24E-B2AB-4CCD-BEEDD7AB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3655E4-0962-ACAD-42CA-4BDAB3D7B4AB}"/>
              </a:ext>
            </a:extLst>
          </p:cNvPr>
          <p:cNvCxnSpPr>
            <a:cxnSpLocks/>
          </p:cNvCxnSpPr>
          <p:nvPr/>
        </p:nvCxnSpPr>
        <p:spPr>
          <a:xfrm>
            <a:off x="4197569" y="6173355"/>
            <a:ext cx="823748" cy="27080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61FA99-9BA8-5B04-5999-F394615F6D98}"/>
              </a:ext>
            </a:extLst>
          </p:cNvPr>
          <p:cNvSpPr txBox="1">
            <a:spLocks/>
          </p:cNvSpPr>
          <p:nvPr/>
        </p:nvSpPr>
        <p:spPr>
          <a:xfrm>
            <a:off x="376834" y="2313225"/>
            <a:ext cx="3848585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Highly Ionized Forbidden Transitions &gt;90eV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Delayed – 1 to 2 </a:t>
            </a:r>
            <a:r>
              <a:rPr lang="en-US" dirty="0" err="1">
                <a:solidFill>
                  <a:schemeClr val="bg1"/>
                </a:solidFill>
              </a:rPr>
              <a:t>yrs</a:t>
            </a:r>
            <a:r>
              <a:rPr lang="en-US" dirty="0">
                <a:solidFill>
                  <a:schemeClr val="bg1"/>
                </a:solidFill>
              </a:rPr>
              <a:t> after TDE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4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73F2-0AAE-DED9-EF9A-018CF81F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Models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2FFEA-37B7-BDAA-3EBA-4FB2FC298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6" r="3554"/>
          <a:stretch/>
        </p:blipFill>
        <p:spPr>
          <a:xfrm>
            <a:off x="508437" y="2084572"/>
            <a:ext cx="5197366" cy="3864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3EF0C-B25C-DE93-BB42-91E9D014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996" y="2071950"/>
            <a:ext cx="4836074" cy="3889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03F28A-800C-3BB4-11F1-BA6CCECAD2D0}"/>
              </a:ext>
            </a:extLst>
          </p:cNvPr>
          <p:cNvSpPr txBox="1"/>
          <p:nvPr/>
        </p:nvSpPr>
        <p:spPr>
          <a:xfrm>
            <a:off x="508437" y="5945491"/>
            <a:ext cx="5382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Roth, Nathaniel et al. (Aug. 2016). “The X-Ray through Optical Fluxes and Line Strengths</a:t>
            </a:r>
            <a:br>
              <a:rPr lang="en-US" sz="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r>
              <a:rPr lang="en-US" sz="8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of Tidal Disruption Events”. In: 827.1, 3, p. 3. </a:t>
            </a:r>
            <a:r>
              <a:rPr lang="en-US" sz="8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doi</a:t>
            </a:r>
            <a:r>
              <a:rPr lang="en-US" sz="8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: 10.3847/0004-637X/827/1/3. arXiv:1510.08454 [</a:t>
            </a:r>
            <a:r>
              <a:rPr lang="en-US" sz="8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astro-ph.HE</a:t>
            </a:r>
            <a:r>
              <a:rPr lang="en-US" sz="8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]</a:t>
            </a:r>
            <a:endParaRPr lang="en-GB" sz="800" dirty="0">
              <a:solidFill>
                <a:schemeClr val="bg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1B43C-F490-BCF0-62BC-0D1D80C8BA3E}"/>
              </a:ext>
            </a:extLst>
          </p:cNvPr>
          <p:cNvSpPr txBox="1"/>
          <p:nvPr/>
        </p:nvSpPr>
        <p:spPr>
          <a:xfrm>
            <a:off x="6790996" y="5972631"/>
            <a:ext cx="4910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Dai, </a:t>
            </a:r>
            <a:r>
              <a:rPr lang="en-GB" sz="8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Lixin</a:t>
            </a:r>
            <a:r>
              <a:rPr lang="en-GB" sz="8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 et al. (June 2018). “A Unified Model for Tidal Disruption Events”. In: 859.2, L20,</a:t>
            </a:r>
            <a:br>
              <a:rPr lang="en-GB" sz="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r>
              <a:rPr lang="en-GB" sz="8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p. L20. </a:t>
            </a:r>
            <a:r>
              <a:rPr lang="en-GB" sz="8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doi</a:t>
            </a:r>
            <a:r>
              <a:rPr lang="en-GB" sz="8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: 10.3847/2041-8213/aab429. </a:t>
            </a:r>
            <a:r>
              <a:rPr lang="en-GB" sz="8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arXiv</a:t>
            </a:r>
            <a:r>
              <a:rPr lang="en-GB" sz="8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: 1803.03265 [</a:t>
            </a:r>
            <a:r>
              <a:rPr lang="en-GB" sz="8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astro-ph.HE</a:t>
            </a:r>
            <a:r>
              <a:rPr lang="en-GB" sz="8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+mj-lt"/>
              </a:rPr>
              <a:t>]</a:t>
            </a:r>
            <a:br>
              <a:rPr lang="en-GB" sz="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</a:br>
            <a:endParaRPr lang="en-GB" sz="800" dirty="0">
              <a:solidFill>
                <a:schemeClr val="bg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00379A-2100-710A-3A2A-35AEA7E7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Lewis Shaw – Spectral Emission from TDE Clouds Around Black Holes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716B9-C9BD-B2ED-0996-307DEE21F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07" y="2084572"/>
            <a:ext cx="5229496" cy="3860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4491C9-DB6B-C3C2-BCEF-9B42B90D4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995" y="2084571"/>
            <a:ext cx="4836074" cy="38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9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F2D9-741E-F44A-EAC2-48270A11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- CLOUDY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A2870-3907-CA30-E160-181E15349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Photoionization Spectral Synthesis Code written by Prof. Gary </a:t>
            </a:r>
            <a:r>
              <a:rPr lang="en-US" dirty="0" err="1">
                <a:solidFill>
                  <a:schemeClr val="bg1"/>
                </a:solidFill>
              </a:rPr>
              <a:t>Ferland</a:t>
            </a:r>
            <a:r>
              <a:rPr lang="en-US" dirty="0">
                <a:solidFill>
                  <a:schemeClr val="bg1"/>
                </a:solidFill>
              </a:rPr>
              <a:t>, University of Kentucky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Models spectral flux through spherical shells, computing output and input continuums for each shell and combining to get total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6ADAC-0927-B8EA-07EF-7A61841B4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Lewis Shaw – Spectral Emission from TDE Clouds Around Black Holes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E4608-8FA6-4011-1F97-AFA21CF9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835" y="5488121"/>
            <a:ext cx="4548817" cy="10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4551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Custom 22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5787F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0</TotalTime>
  <Words>1454</Words>
  <Application>Microsoft Office PowerPoint</Application>
  <PresentationFormat>Widescreen</PresentationFormat>
  <Paragraphs>429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Aldhabi</vt:lpstr>
      <vt:lpstr>Arial</vt:lpstr>
      <vt:lpstr>Calibri</vt:lpstr>
      <vt:lpstr>Cambria Math</vt:lpstr>
      <vt:lpstr>Times New Roman</vt:lpstr>
      <vt:lpstr>Trebuchet MS</vt:lpstr>
      <vt:lpstr>Berlin</vt:lpstr>
      <vt:lpstr>Spectral Emission from TDE Clouds around Black Holes</vt:lpstr>
      <vt:lpstr>Outline</vt:lpstr>
      <vt:lpstr>Spaghettification</vt:lpstr>
      <vt:lpstr>Tidal Disruption Events (TDEs)</vt:lpstr>
      <vt:lpstr>Tidal Disruption Events (TDEs)</vt:lpstr>
      <vt:lpstr>Typical Spectrum</vt:lpstr>
      <vt:lpstr>The Problem - Coronal Lines</vt:lpstr>
      <vt:lpstr>Common Models</vt:lpstr>
      <vt:lpstr>How? - CLOUDY</vt:lpstr>
      <vt:lpstr>My Models</vt:lpstr>
      <vt:lpstr>My Models</vt:lpstr>
      <vt:lpstr>My Models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Next Steps/Future Research</vt:lpstr>
      <vt:lpstr>Thanks for Listening!</vt:lpstr>
      <vt:lpstr>Appendix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Spectral Emission from TDE Clouds around Black Holes</dc:title>
  <dc:creator>Lewis Shaw</dc:creator>
  <cp:lastModifiedBy>Lewis Shaw</cp:lastModifiedBy>
  <cp:revision>7</cp:revision>
  <dcterms:created xsi:type="dcterms:W3CDTF">2023-02-01T12:37:23Z</dcterms:created>
  <dcterms:modified xsi:type="dcterms:W3CDTF">2023-04-04T09:35:10Z</dcterms:modified>
</cp:coreProperties>
</file>